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6858000" cx="12192000"/>
  <p:notesSz cx="6858000" cy="9144000"/>
  <p:embeddedFontLst>
    <p:embeddedFont>
      <p:font typeface="Oswald Medium"/>
      <p:regular r:id="rId25"/>
      <p:bold r:id="rId26"/>
    </p:embeddedFont>
    <p:embeddedFont>
      <p:font typeface="Overpass"/>
      <p:regular r:id="rId27"/>
      <p:bold r:id="rId28"/>
      <p:italic r:id="rId29"/>
      <p:boldItalic r:id="rId30"/>
    </p:embeddedFont>
    <p:embeddedFont>
      <p:font typeface="Oswald Light"/>
      <p:regular r:id="rId31"/>
      <p:bold r:id="rId32"/>
    </p:embeddedFont>
    <p:embeddedFont>
      <p:font typeface="Helvetica Neue"/>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731">
          <p15:clr>
            <a:srgbClr val="A4A3A4"/>
          </p15:clr>
        </p15:guide>
        <p15:guide id="2" pos="3840">
          <p15:clr>
            <a:srgbClr val="A4A3A4"/>
          </p15:clr>
        </p15:guide>
        <p15:guide id="3" orient="horz" pos="4171">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731" orient="horz"/>
        <p:guide pos="3840"/>
        <p:guide pos="4171"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swaldMedium-bold.fntdata"/><Relationship Id="rId25" Type="http://schemas.openxmlformats.org/officeDocument/2006/relationships/font" Target="fonts/OswaldMedium-regular.fntdata"/><Relationship Id="rId28" Type="http://schemas.openxmlformats.org/officeDocument/2006/relationships/font" Target="fonts/Overpass-bold.fntdata"/><Relationship Id="rId27" Type="http://schemas.openxmlformats.org/officeDocument/2006/relationships/font" Target="fonts/Overpass-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verpass-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swaldLight-regular.fntdata"/><Relationship Id="rId30" Type="http://schemas.openxmlformats.org/officeDocument/2006/relationships/font" Target="fonts/Overpass-boldItalic.fntdata"/><Relationship Id="rId11" Type="http://schemas.openxmlformats.org/officeDocument/2006/relationships/slide" Target="slides/slide6.xml"/><Relationship Id="rId33" Type="http://schemas.openxmlformats.org/officeDocument/2006/relationships/font" Target="fonts/HelveticaNeue-regular.fntdata"/><Relationship Id="rId10" Type="http://schemas.openxmlformats.org/officeDocument/2006/relationships/slide" Target="slides/slide5.xml"/><Relationship Id="rId32" Type="http://schemas.openxmlformats.org/officeDocument/2006/relationships/font" Target="fonts/OswaldLight-bold.fntdata"/><Relationship Id="rId13" Type="http://schemas.openxmlformats.org/officeDocument/2006/relationships/slide" Target="slides/slide8.xml"/><Relationship Id="rId35" Type="http://schemas.openxmlformats.org/officeDocument/2006/relationships/font" Target="fonts/HelveticaNeue-italic.fntdata"/><Relationship Id="rId12" Type="http://schemas.openxmlformats.org/officeDocument/2006/relationships/slide" Target="slides/slide7.xml"/><Relationship Id="rId34" Type="http://schemas.openxmlformats.org/officeDocument/2006/relationships/font" Target="fonts/HelveticaNeue-bold.fntdata"/><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font" Target="fonts/HelveticaNeue-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2425b4eafe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12425b4eafe_0_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g12425b4eafe_0_1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12425b4eafe_0_4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12425b4eafe_0_43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 name="Google Shape;279;g12425b4eafe_0_43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12425b4eafe_0_5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12425b4eafe_0_57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 name="Google Shape;289;g12425b4eafe_0_57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12425b4eafe_0_5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12425b4eafe_0_56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1" name="Google Shape;301;g12425b4eafe_0_56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310b10fd512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310b10fd512_0_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 name="Google Shape;313;g310b10fd512_0_1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310b10fd512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310b10fd512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5" name="Google Shape;325;g310b10fd512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12425b4eafe_0_7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12425b4eafe_0_75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6" name="Google Shape;336;g12425b4eafe_0_75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12425b4eafe_0_8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12425b4eafe_0_83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6" name="Google Shape;346;g12425b4eafe_0_83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12425b4eafe_0_8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12425b4eafe_0_82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8" name="Google Shape;358;g12425b4eafe_0_82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310b10fd512_0_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310b10fd512_0_4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0" name="Google Shape;370;g310b10fd512_0_4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310b10fd512_0_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310b10fd512_0_5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2" name="Google Shape;382;g310b10fd512_0_5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2425b4eafe_0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12425b4eafe_0_2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g12425b4eafe_0_2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3e69ad754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13e69ad754a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g13e69ad754a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310b10fd512_0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310b10fd512_0_2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g310b10fd512_0_2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12425b4eafe_0_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12425b4eafe_0_5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 name="Google Shape;202;g12425b4eafe_0_5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12425b4eafe_0_1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12425b4eafe_0_10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g12425b4eafe_0_10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12425b4eafe_0_1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12425b4eafe_0_15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g12425b4eafe_0_15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12425b4eafe_0_1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12425b4eafe_0_17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 name="Google Shape;250;g12425b4eafe_0_17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323550ac3d1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323550ac3d1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2" name="Google Shape;262;g323550ac3d1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0C183A"/>
        </a:solidFill>
      </p:bgPr>
    </p:bg>
    <p:spTree>
      <p:nvGrpSpPr>
        <p:cNvPr id="13" name="Shape 13"/>
        <p:cNvGrpSpPr/>
        <p:nvPr/>
      </p:nvGrpSpPr>
      <p:grpSpPr>
        <a:xfrm>
          <a:off x="0" y="0"/>
          <a:ext cx="0" cy="0"/>
          <a:chOff x="0" y="0"/>
          <a:chExt cx="0" cy="0"/>
        </a:xfrm>
      </p:grpSpPr>
      <p:sp>
        <p:nvSpPr>
          <p:cNvPr id="14" name="Google Shape;14;p2"/>
          <p:cNvSpPr txBox="1"/>
          <p:nvPr>
            <p:ph type="ctrTitle"/>
          </p:nvPr>
        </p:nvSpPr>
        <p:spPr>
          <a:xfrm>
            <a:off x="415611" y="992767"/>
            <a:ext cx="11360800" cy="27368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lt1"/>
              </a:buClr>
              <a:buSzPts val="4000"/>
              <a:buFont typeface="Oswald Medium"/>
              <a:buNone/>
              <a:defRPr sz="5333">
                <a:solidFill>
                  <a:schemeClr val="lt1"/>
                </a:solidFill>
                <a:latin typeface="Oswald Medium"/>
                <a:ea typeface="Oswald Medium"/>
                <a:cs typeface="Oswald Medium"/>
                <a:sym typeface="Oswald Medium"/>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15" name="Google Shape;15;p2"/>
          <p:cNvSpPr txBox="1"/>
          <p:nvPr>
            <p:ph idx="1" type="subTitle"/>
          </p:nvPr>
        </p:nvSpPr>
        <p:spPr>
          <a:xfrm>
            <a:off x="415600" y="3778833"/>
            <a:ext cx="11360800" cy="10568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1"/>
              </a:buClr>
              <a:buSzPts val="1100"/>
              <a:buFont typeface="Overpass"/>
              <a:buNone/>
              <a:defRPr sz="1467">
                <a:solidFill>
                  <a:schemeClr val="accent1"/>
                </a:solidFill>
                <a:latin typeface="Overpass"/>
                <a:ea typeface="Overpass"/>
                <a:cs typeface="Overpass"/>
                <a:sym typeface="Overpass"/>
              </a:defRPr>
            </a:lvl1pPr>
            <a:lvl2pPr lvl="1" algn="ctr">
              <a:lnSpc>
                <a:spcPct val="100000"/>
              </a:lnSpc>
              <a:spcBef>
                <a:spcPts val="0"/>
              </a:spcBef>
              <a:spcAft>
                <a:spcPts val="0"/>
              </a:spcAft>
              <a:buSzPts val="2800"/>
              <a:buFont typeface="Overpass"/>
              <a:buNone/>
              <a:defRPr sz="3733">
                <a:latin typeface="Overpass"/>
                <a:ea typeface="Overpass"/>
                <a:cs typeface="Overpass"/>
                <a:sym typeface="Overpass"/>
              </a:defRPr>
            </a:lvl2pPr>
            <a:lvl3pPr lvl="2" algn="ctr">
              <a:lnSpc>
                <a:spcPct val="100000"/>
              </a:lnSpc>
              <a:spcBef>
                <a:spcPts val="0"/>
              </a:spcBef>
              <a:spcAft>
                <a:spcPts val="0"/>
              </a:spcAft>
              <a:buSzPts val="2800"/>
              <a:buFont typeface="Overpass"/>
              <a:buNone/>
              <a:defRPr sz="3733">
                <a:latin typeface="Overpass"/>
                <a:ea typeface="Overpass"/>
                <a:cs typeface="Overpass"/>
                <a:sym typeface="Overpass"/>
              </a:defRPr>
            </a:lvl3pPr>
            <a:lvl4pPr lvl="3" algn="ctr">
              <a:lnSpc>
                <a:spcPct val="100000"/>
              </a:lnSpc>
              <a:spcBef>
                <a:spcPts val="0"/>
              </a:spcBef>
              <a:spcAft>
                <a:spcPts val="0"/>
              </a:spcAft>
              <a:buSzPts val="2800"/>
              <a:buFont typeface="Overpass"/>
              <a:buNone/>
              <a:defRPr sz="3733">
                <a:latin typeface="Overpass"/>
                <a:ea typeface="Overpass"/>
                <a:cs typeface="Overpass"/>
                <a:sym typeface="Overpass"/>
              </a:defRPr>
            </a:lvl4pPr>
            <a:lvl5pPr lvl="4" algn="ctr">
              <a:lnSpc>
                <a:spcPct val="100000"/>
              </a:lnSpc>
              <a:spcBef>
                <a:spcPts val="0"/>
              </a:spcBef>
              <a:spcAft>
                <a:spcPts val="0"/>
              </a:spcAft>
              <a:buSzPts val="2800"/>
              <a:buFont typeface="Overpass"/>
              <a:buNone/>
              <a:defRPr sz="3733">
                <a:latin typeface="Overpass"/>
                <a:ea typeface="Overpass"/>
                <a:cs typeface="Overpass"/>
                <a:sym typeface="Overpass"/>
              </a:defRPr>
            </a:lvl5pPr>
            <a:lvl6pPr lvl="5" algn="ctr">
              <a:lnSpc>
                <a:spcPct val="100000"/>
              </a:lnSpc>
              <a:spcBef>
                <a:spcPts val="0"/>
              </a:spcBef>
              <a:spcAft>
                <a:spcPts val="0"/>
              </a:spcAft>
              <a:buSzPts val="2800"/>
              <a:buFont typeface="Overpass"/>
              <a:buNone/>
              <a:defRPr sz="3733">
                <a:latin typeface="Overpass"/>
                <a:ea typeface="Overpass"/>
                <a:cs typeface="Overpass"/>
                <a:sym typeface="Overpass"/>
              </a:defRPr>
            </a:lvl6pPr>
            <a:lvl7pPr lvl="6" algn="ctr">
              <a:lnSpc>
                <a:spcPct val="100000"/>
              </a:lnSpc>
              <a:spcBef>
                <a:spcPts val="0"/>
              </a:spcBef>
              <a:spcAft>
                <a:spcPts val="0"/>
              </a:spcAft>
              <a:buSzPts val="2800"/>
              <a:buFont typeface="Overpass"/>
              <a:buNone/>
              <a:defRPr sz="3733">
                <a:latin typeface="Overpass"/>
                <a:ea typeface="Overpass"/>
                <a:cs typeface="Overpass"/>
                <a:sym typeface="Overpass"/>
              </a:defRPr>
            </a:lvl7pPr>
            <a:lvl8pPr lvl="7" algn="ctr">
              <a:lnSpc>
                <a:spcPct val="100000"/>
              </a:lnSpc>
              <a:spcBef>
                <a:spcPts val="0"/>
              </a:spcBef>
              <a:spcAft>
                <a:spcPts val="0"/>
              </a:spcAft>
              <a:buSzPts val="2800"/>
              <a:buFont typeface="Overpass"/>
              <a:buNone/>
              <a:defRPr sz="3733">
                <a:latin typeface="Overpass"/>
                <a:ea typeface="Overpass"/>
                <a:cs typeface="Overpass"/>
                <a:sym typeface="Overpass"/>
              </a:defRPr>
            </a:lvl8pPr>
            <a:lvl9pPr lvl="8" algn="ctr">
              <a:lnSpc>
                <a:spcPct val="100000"/>
              </a:lnSpc>
              <a:spcBef>
                <a:spcPts val="0"/>
              </a:spcBef>
              <a:spcAft>
                <a:spcPts val="0"/>
              </a:spcAft>
              <a:buSzPts val="2800"/>
              <a:buFont typeface="Overpass"/>
              <a:buNone/>
              <a:defRPr sz="3733">
                <a:latin typeface="Overpass"/>
                <a:ea typeface="Overpass"/>
                <a:cs typeface="Overpass"/>
                <a:sym typeface="Overpass"/>
              </a:defRPr>
            </a:lvl9pPr>
          </a:lstStyle>
          <a:p/>
        </p:txBody>
      </p:sp>
      <p:sp>
        <p:nvSpPr>
          <p:cNvPr id="16" name="Google Shape;16;p2"/>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7" name="Google Shape;17;p2"/>
          <p:cNvPicPr preferRelativeResize="0"/>
          <p:nvPr/>
        </p:nvPicPr>
        <p:blipFill rotWithShape="1">
          <a:blip r:embed="rId2">
            <a:alphaModFix/>
          </a:blip>
          <a:srcRect b="228" l="0" r="0" t="228"/>
          <a:stretch/>
        </p:blipFill>
        <p:spPr>
          <a:xfrm>
            <a:off x="5486995" y="671268"/>
            <a:ext cx="1091800" cy="27223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2 1">
  <p:cSld name="1_Blank 4_1_1">
    <p:bg>
      <p:bgPr>
        <a:solidFill>
          <a:schemeClr val="lt1"/>
        </a:solidFill>
      </p:bgPr>
    </p:bg>
    <p:spTree>
      <p:nvGrpSpPr>
        <p:cNvPr id="69" name="Shape 69"/>
        <p:cNvGrpSpPr/>
        <p:nvPr/>
      </p:nvGrpSpPr>
      <p:grpSpPr>
        <a:xfrm>
          <a:off x="0" y="0"/>
          <a:ext cx="0" cy="0"/>
          <a:chOff x="0" y="0"/>
          <a:chExt cx="0" cy="0"/>
        </a:xfrm>
      </p:grpSpPr>
      <p:sp>
        <p:nvSpPr>
          <p:cNvPr id="70" name="Google Shape;70;p11"/>
          <p:cNvSpPr/>
          <p:nvPr>
            <p:ph idx="2" type="pic"/>
          </p:nvPr>
        </p:nvSpPr>
        <p:spPr>
          <a:xfrm>
            <a:off x="269550" y="1605813"/>
            <a:ext cx="11652900" cy="4635900"/>
          </a:xfrm>
          <a:prstGeom prst="rect">
            <a:avLst/>
          </a:prstGeom>
          <a:noFill/>
          <a:ln>
            <a:noFill/>
          </a:ln>
        </p:spPr>
      </p:sp>
      <p:sp>
        <p:nvSpPr>
          <p:cNvPr id="71" name="Google Shape;71;p11"/>
          <p:cNvSpPr txBox="1"/>
          <p:nvPr>
            <p:ph type="ctrTitle"/>
          </p:nvPr>
        </p:nvSpPr>
        <p:spPr>
          <a:xfrm>
            <a:off x="223520" y="759087"/>
            <a:ext cx="11421600" cy="7851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chemeClr val="lt1"/>
              </a:buClr>
              <a:buSzPts val="4000"/>
              <a:buFont typeface="Oswald Medium"/>
              <a:buNone/>
              <a:defRPr sz="2670">
                <a:solidFill>
                  <a:srgbClr val="0D5DDF"/>
                </a:solidFill>
                <a:latin typeface="Oswald Medium"/>
                <a:ea typeface="Oswald Medium"/>
                <a:cs typeface="Oswald Medium"/>
                <a:sym typeface="Oswald Medium"/>
              </a:defRPr>
            </a:lvl1pPr>
            <a:lvl2pPr lvl="1" rtl="0" algn="ctr">
              <a:lnSpc>
                <a:spcPct val="100000"/>
              </a:lnSpc>
              <a:spcBef>
                <a:spcPts val="0"/>
              </a:spcBef>
              <a:spcAft>
                <a:spcPts val="0"/>
              </a:spcAft>
              <a:buSzPts val="5200"/>
              <a:buNone/>
              <a:defRPr sz="6933"/>
            </a:lvl2pPr>
            <a:lvl3pPr lvl="2" rtl="0" algn="ctr">
              <a:lnSpc>
                <a:spcPct val="100000"/>
              </a:lnSpc>
              <a:spcBef>
                <a:spcPts val="0"/>
              </a:spcBef>
              <a:spcAft>
                <a:spcPts val="0"/>
              </a:spcAft>
              <a:buSzPts val="5200"/>
              <a:buNone/>
              <a:defRPr sz="6933"/>
            </a:lvl3pPr>
            <a:lvl4pPr lvl="3" rtl="0" algn="ctr">
              <a:lnSpc>
                <a:spcPct val="100000"/>
              </a:lnSpc>
              <a:spcBef>
                <a:spcPts val="0"/>
              </a:spcBef>
              <a:spcAft>
                <a:spcPts val="0"/>
              </a:spcAft>
              <a:buSzPts val="5200"/>
              <a:buNone/>
              <a:defRPr sz="6933"/>
            </a:lvl4pPr>
            <a:lvl5pPr lvl="4" rtl="0" algn="ctr">
              <a:lnSpc>
                <a:spcPct val="100000"/>
              </a:lnSpc>
              <a:spcBef>
                <a:spcPts val="0"/>
              </a:spcBef>
              <a:spcAft>
                <a:spcPts val="0"/>
              </a:spcAft>
              <a:buSzPts val="5200"/>
              <a:buNone/>
              <a:defRPr sz="6933"/>
            </a:lvl5pPr>
            <a:lvl6pPr lvl="5" rtl="0" algn="ctr">
              <a:lnSpc>
                <a:spcPct val="100000"/>
              </a:lnSpc>
              <a:spcBef>
                <a:spcPts val="0"/>
              </a:spcBef>
              <a:spcAft>
                <a:spcPts val="0"/>
              </a:spcAft>
              <a:buSzPts val="5200"/>
              <a:buNone/>
              <a:defRPr sz="6933"/>
            </a:lvl6pPr>
            <a:lvl7pPr lvl="6" rtl="0" algn="ctr">
              <a:lnSpc>
                <a:spcPct val="100000"/>
              </a:lnSpc>
              <a:spcBef>
                <a:spcPts val="0"/>
              </a:spcBef>
              <a:spcAft>
                <a:spcPts val="0"/>
              </a:spcAft>
              <a:buSzPts val="5200"/>
              <a:buNone/>
              <a:defRPr sz="6933"/>
            </a:lvl7pPr>
            <a:lvl8pPr lvl="7" rtl="0" algn="ctr">
              <a:lnSpc>
                <a:spcPct val="100000"/>
              </a:lnSpc>
              <a:spcBef>
                <a:spcPts val="0"/>
              </a:spcBef>
              <a:spcAft>
                <a:spcPts val="0"/>
              </a:spcAft>
              <a:buSzPts val="5200"/>
              <a:buNone/>
              <a:defRPr sz="6933"/>
            </a:lvl8pPr>
            <a:lvl9pPr lvl="8" rtl="0" algn="ctr">
              <a:lnSpc>
                <a:spcPct val="100000"/>
              </a:lnSpc>
              <a:spcBef>
                <a:spcPts val="0"/>
              </a:spcBef>
              <a:spcAft>
                <a:spcPts val="0"/>
              </a:spcAft>
              <a:buSzPts val="5200"/>
              <a:buNone/>
              <a:defRPr sz="6933"/>
            </a:lvl9pPr>
          </a:lstStyle>
          <a:p/>
        </p:txBody>
      </p:sp>
      <p:sp>
        <p:nvSpPr>
          <p:cNvPr id="72" name="Google Shape;72;p11"/>
          <p:cNvSpPr txBox="1"/>
          <p:nvPr>
            <p:ph idx="1"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rtl="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pic>
        <p:nvPicPr>
          <p:cNvPr id="73" name="Google Shape;73;p11"/>
          <p:cNvPicPr preferRelativeResize="0"/>
          <p:nvPr/>
        </p:nvPicPr>
        <p:blipFill>
          <a:blip r:embed="rId2">
            <a:alphaModFix/>
          </a:blip>
          <a:stretch>
            <a:fillRect/>
          </a:stretch>
        </p:blipFill>
        <p:spPr>
          <a:xfrm>
            <a:off x="11750688" y="6429600"/>
            <a:ext cx="323375" cy="323375"/>
          </a:xfrm>
          <a:prstGeom prst="rect">
            <a:avLst/>
          </a:prstGeom>
          <a:noFill/>
          <a:ln>
            <a:noFill/>
          </a:ln>
        </p:spPr>
      </p:pic>
      <p:pic>
        <p:nvPicPr>
          <p:cNvPr id="74" name="Google Shape;74;p11"/>
          <p:cNvPicPr preferRelativeResize="0"/>
          <p:nvPr/>
        </p:nvPicPr>
        <p:blipFill>
          <a:blip r:embed="rId3">
            <a:alphaModFix/>
          </a:blip>
          <a:stretch>
            <a:fillRect/>
          </a:stretch>
        </p:blipFill>
        <p:spPr>
          <a:xfrm>
            <a:off x="269550" y="281025"/>
            <a:ext cx="1093525" cy="27195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5">
    <p:bg>
      <p:bgPr>
        <a:solidFill>
          <a:schemeClr val="lt1"/>
        </a:solidFill>
      </p:bgPr>
    </p:bg>
    <p:spTree>
      <p:nvGrpSpPr>
        <p:cNvPr id="75" name="Shape 75"/>
        <p:cNvGrpSpPr/>
        <p:nvPr/>
      </p:nvGrpSpPr>
      <p:grpSpPr>
        <a:xfrm>
          <a:off x="0" y="0"/>
          <a:ext cx="0" cy="0"/>
          <a:chOff x="0" y="0"/>
          <a:chExt cx="0" cy="0"/>
        </a:xfrm>
      </p:grpSpPr>
      <p:sp>
        <p:nvSpPr>
          <p:cNvPr id="76" name="Google Shape;76;p12"/>
          <p:cNvSpPr/>
          <p:nvPr/>
        </p:nvSpPr>
        <p:spPr>
          <a:xfrm>
            <a:off x="0" y="0"/>
            <a:ext cx="12192000" cy="6858000"/>
          </a:xfrm>
          <a:prstGeom prst="rect">
            <a:avLst/>
          </a:prstGeom>
          <a:solidFill>
            <a:srgbClr val="0944A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7" name="Google Shape;77;p12"/>
          <p:cNvSpPr txBox="1"/>
          <p:nvPr>
            <p:ph idx="1" type="body"/>
          </p:nvPr>
        </p:nvSpPr>
        <p:spPr>
          <a:xfrm>
            <a:off x="213995" y="782053"/>
            <a:ext cx="5451699" cy="315595"/>
          </a:xfrm>
          <a:prstGeom prst="rect">
            <a:avLst/>
          </a:prstGeom>
          <a:noFill/>
          <a:ln>
            <a:noFill/>
          </a:ln>
        </p:spPr>
        <p:txBody>
          <a:bodyPr anchorCtr="0" anchor="t" bIns="91425" lIns="91425" spcFirstLastPara="1" rIns="91425" wrap="square" tIns="91425">
            <a:noAutofit/>
          </a:bodyPr>
          <a:lstStyle>
            <a:lvl1pPr indent="-228600" lvl="0" marL="457200" algn="l">
              <a:lnSpc>
                <a:spcPct val="115000"/>
              </a:lnSpc>
              <a:spcBef>
                <a:spcPts val="0"/>
              </a:spcBef>
              <a:spcAft>
                <a:spcPts val="0"/>
              </a:spcAft>
              <a:buClr>
                <a:srgbClr val="000000"/>
              </a:buClr>
              <a:buSzPts val="1800"/>
              <a:buNone/>
              <a:defRPr b="1" sz="1000">
                <a:solidFill>
                  <a:srgbClr val="F3F3F3"/>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78" name="Google Shape;78;p12"/>
          <p:cNvSpPr txBox="1"/>
          <p:nvPr>
            <p:ph idx="2" type="body"/>
          </p:nvPr>
        </p:nvSpPr>
        <p:spPr>
          <a:xfrm>
            <a:off x="213995" y="212725"/>
            <a:ext cx="6006924" cy="315595"/>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chemeClr val="lt1"/>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79" name="Google Shape;79;p12"/>
          <p:cNvSpPr txBox="1"/>
          <p:nvPr>
            <p:ph idx="3"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chemeClr val="lt1"/>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80" name="Google Shape;80;p12"/>
          <p:cNvSpPr txBox="1"/>
          <p:nvPr>
            <p:ph type="ctrTitle"/>
          </p:nvPr>
        </p:nvSpPr>
        <p:spPr>
          <a:xfrm>
            <a:off x="223520" y="1225253"/>
            <a:ext cx="5424245" cy="785233"/>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4000"/>
              <a:buFont typeface="Oswald Medium"/>
              <a:buNone/>
              <a:defRPr sz="2670">
                <a:solidFill>
                  <a:schemeClr val="lt1"/>
                </a:solidFill>
                <a:latin typeface="Oswald Medium"/>
                <a:ea typeface="Oswald Medium"/>
                <a:cs typeface="Oswald Medium"/>
                <a:sym typeface="Oswald Medium"/>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81" name="Google Shape;81;p12"/>
          <p:cNvSpPr txBox="1"/>
          <p:nvPr>
            <p:ph idx="4" type="body"/>
          </p:nvPr>
        </p:nvSpPr>
        <p:spPr>
          <a:xfrm>
            <a:off x="223521" y="2572871"/>
            <a:ext cx="5424244" cy="3003176"/>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sz="1600">
                <a:solidFill>
                  <a:schemeClr val="lt1"/>
                </a:solidFill>
                <a:latin typeface="Overpass"/>
                <a:ea typeface="Overpass"/>
                <a:cs typeface="Overpass"/>
                <a:sym typeface="Overpass"/>
              </a:defRPr>
            </a:lvl1pPr>
            <a:lvl2pPr indent="-317500" lvl="1" marL="914400" algn="l">
              <a:lnSpc>
                <a:spcPct val="115000"/>
              </a:lnSpc>
              <a:spcBef>
                <a:spcPts val="0"/>
              </a:spcBef>
              <a:spcAft>
                <a:spcPts val="0"/>
              </a:spcAft>
              <a:buClr>
                <a:schemeClr val="lt1"/>
              </a:buClr>
              <a:buSzPts val="1400"/>
              <a:buChar char="+"/>
              <a:defRPr>
                <a:solidFill>
                  <a:schemeClr val="lt1"/>
                </a:solidFill>
                <a:latin typeface="Oswald Light"/>
                <a:ea typeface="Oswald Light"/>
                <a:cs typeface="Oswald Light"/>
                <a:sym typeface="Oswald Light"/>
              </a:defRPr>
            </a:lvl2pPr>
            <a:lvl3pPr indent="-317500" lvl="2" marL="1371600" algn="l">
              <a:lnSpc>
                <a:spcPct val="115000"/>
              </a:lnSpc>
              <a:spcBef>
                <a:spcPts val="0"/>
              </a:spcBef>
              <a:spcAft>
                <a:spcPts val="0"/>
              </a:spcAft>
              <a:buClr>
                <a:schemeClr val="lt1"/>
              </a:buClr>
              <a:buSzPts val="1400"/>
              <a:buChar char="+"/>
              <a:defRPr>
                <a:solidFill>
                  <a:schemeClr val="lt1"/>
                </a:solidFill>
                <a:latin typeface="Oswald Light"/>
                <a:ea typeface="Oswald Light"/>
                <a:cs typeface="Oswald Light"/>
                <a:sym typeface="Oswald Light"/>
              </a:defRPr>
            </a:lvl3pPr>
            <a:lvl4pPr indent="-317500" lvl="3" marL="1828800" algn="l">
              <a:lnSpc>
                <a:spcPct val="115000"/>
              </a:lnSpc>
              <a:spcBef>
                <a:spcPts val="0"/>
              </a:spcBef>
              <a:spcAft>
                <a:spcPts val="0"/>
              </a:spcAft>
              <a:buClr>
                <a:schemeClr val="lt1"/>
              </a:buClr>
              <a:buSzPts val="1400"/>
              <a:buChar char="+"/>
              <a:defRPr>
                <a:solidFill>
                  <a:schemeClr val="lt1"/>
                </a:solidFill>
                <a:latin typeface="Oswald Light"/>
                <a:ea typeface="Oswald Light"/>
                <a:cs typeface="Oswald Light"/>
                <a:sym typeface="Oswald Light"/>
              </a:defRPr>
            </a:lvl4pPr>
            <a:lvl5pPr indent="-317500" lvl="4" marL="2286000" algn="l">
              <a:lnSpc>
                <a:spcPct val="115000"/>
              </a:lnSpc>
              <a:spcBef>
                <a:spcPts val="0"/>
              </a:spcBef>
              <a:spcAft>
                <a:spcPts val="0"/>
              </a:spcAft>
              <a:buClr>
                <a:schemeClr val="lt1"/>
              </a:buClr>
              <a:buSzPts val="1400"/>
              <a:buChar char="+"/>
              <a:defRPr>
                <a:solidFill>
                  <a:schemeClr val="lt1"/>
                </a:solidFill>
                <a:latin typeface="Oswald Light"/>
                <a:ea typeface="Oswald Light"/>
                <a:cs typeface="Oswald Light"/>
                <a:sym typeface="Oswald Light"/>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sp>
        <p:nvSpPr>
          <p:cNvPr id="82" name="Google Shape;82;p12"/>
          <p:cNvSpPr/>
          <p:nvPr>
            <p:ph idx="5" type="pic"/>
          </p:nvPr>
        </p:nvSpPr>
        <p:spPr>
          <a:xfrm>
            <a:off x="5917600" y="1432450"/>
            <a:ext cx="5379000" cy="4143600"/>
          </a:xfrm>
          <a:prstGeom prst="rect">
            <a:avLst/>
          </a:prstGeom>
          <a:noFill/>
          <a:ln>
            <a:noFill/>
          </a:ln>
        </p:spPr>
      </p:sp>
      <p:pic>
        <p:nvPicPr>
          <p:cNvPr id="83" name="Google Shape;83;p12"/>
          <p:cNvPicPr preferRelativeResize="0"/>
          <p:nvPr/>
        </p:nvPicPr>
        <p:blipFill>
          <a:blip r:embed="rId2">
            <a:alphaModFix/>
          </a:blip>
          <a:stretch>
            <a:fillRect/>
          </a:stretch>
        </p:blipFill>
        <p:spPr>
          <a:xfrm>
            <a:off x="11750688" y="6429600"/>
            <a:ext cx="323375" cy="32337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6">
    <p:bg>
      <p:bgPr>
        <a:solidFill>
          <a:schemeClr val="lt1"/>
        </a:solidFill>
      </p:bgPr>
    </p:bg>
    <p:spTree>
      <p:nvGrpSpPr>
        <p:cNvPr id="84" name="Shape 84"/>
        <p:cNvGrpSpPr/>
        <p:nvPr/>
      </p:nvGrpSpPr>
      <p:grpSpPr>
        <a:xfrm>
          <a:off x="0" y="0"/>
          <a:ext cx="0" cy="0"/>
          <a:chOff x="0" y="0"/>
          <a:chExt cx="0" cy="0"/>
        </a:xfrm>
      </p:grpSpPr>
      <p:sp>
        <p:nvSpPr>
          <p:cNvPr id="85" name="Google Shape;85;p13"/>
          <p:cNvSpPr/>
          <p:nvPr/>
        </p:nvSpPr>
        <p:spPr>
          <a:xfrm>
            <a:off x="0" y="0"/>
            <a:ext cx="12192000" cy="6858000"/>
          </a:xfrm>
          <a:prstGeom prst="rect">
            <a:avLst/>
          </a:prstGeom>
          <a:solidFill>
            <a:srgbClr val="0944A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86" name="Google Shape;86;p13"/>
          <p:cNvSpPr txBox="1"/>
          <p:nvPr>
            <p:ph idx="1" type="body"/>
          </p:nvPr>
        </p:nvSpPr>
        <p:spPr>
          <a:xfrm>
            <a:off x="213995" y="782053"/>
            <a:ext cx="5451699" cy="315595"/>
          </a:xfrm>
          <a:prstGeom prst="rect">
            <a:avLst/>
          </a:prstGeom>
          <a:noFill/>
          <a:ln>
            <a:noFill/>
          </a:ln>
        </p:spPr>
        <p:txBody>
          <a:bodyPr anchorCtr="0" anchor="t" bIns="91425" lIns="91425" spcFirstLastPara="1" rIns="91425" wrap="square" tIns="91425">
            <a:noAutofit/>
          </a:bodyPr>
          <a:lstStyle>
            <a:lvl1pPr indent="-228600" lvl="0" marL="457200" algn="l">
              <a:lnSpc>
                <a:spcPct val="115000"/>
              </a:lnSpc>
              <a:spcBef>
                <a:spcPts val="0"/>
              </a:spcBef>
              <a:spcAft>
                <a:spcPts val="0"/>
              </a:spcAft>
              <a:buClr>
                <a:srgbClr val="000000"/>
              </a:buClr>
              <a:buSzPts val="1800"/>
              <a:buNone/>
              <a:defRPr b="1" sz="1000">
                <a:solidFill>
                  <a:srgbClr val="F3F3F3"/>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87" name="Google Shape;87;p13"/>
          <p:cNvSpPr txBox="1"/>
          <p:nvPr>
            <p:ph idx="2" type="body"/>
          </p:nvPr>
        </p:nvSpPr>
        <p:spPr>
          <a:xfrm>
            <a:off x="213995" y="212725"/>
            <a:ext cx="6006924" cy="315595"/>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chemeClr val="lt1"/>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88" name="Google Shape;88;p13"/>
          <p:cNvSpPr txBox="1"/>
          <p:nvPr>
            <p:ph idx="3"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chemeClr val="lt1"/>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89" name="Google Shape;89;p13"/>
          <p:cNvSpPr txBox="1"/>
          <p:nvPr>
            <p:ph type="ctrTitle"/>
          </p:nvPr>
        </p:nvSpPr>
        <p:spPr>
          <a:xfrm>
            <a:off x="223520" y="1225253"/>
            <a:ext cx="5424245" cy="785233"/>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4000"/>
              <a:buFont typeface="Oswald Medium"/>
              <a:buNone/>
              <a:defRPr sz="2670">
                <a:solidFill>
                  <a:schemeClr val="lt1"/>
                </a:solidFill>
                <a:latin typeface="Oswald Medium"/>
                <a:ea typeface="Oswald Medium"/>
                <a:cs typeface="Oswald Medium"/>
                <a:sym typeface="Oswald Medium"/>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90" name="Google Shape;90;p13"/>
          <p:cNvSpPr txBox="1"/>
          <p:nvPr>
            <p:ph idx="4" type="body"/>
          </p:nvPr>
        </p:nvSpPr>
        <p:spPr>
          <a:xfrm>
            <a:off x="223521" y="2572871"/>
            <a:ext cx="5424244" cy="3003176"/>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sz="1600">
                <a:solidFill>
                  <a:schemeClr val="lt1"/>
                </a:solidFill>
                <a:latin typeface="Overpass"/>
                <a:ea typeface="Overpass"/>
                <a:cs typeface="Overpass"/>
                <a:sym typeface="Overpass"/>
              </a:defRPr>
            </a:lvl1pPr>
            <a:lvl2pPr indent="-317500" lvl="1" marL="914400" algn="l">
              <a:lnSpc>
                <a:spcPct val="115000"/>
              </a:lnSpc>
              <a:spcBef>
                <a:spcPts val="0"/>
              </a:spcBef>
              <a:spcAft>
                <a:spcPts val="0"/>
              </a:spcAft>
              <a:buClr>
                <a:schemeClr val="lt1"/>
              </a:buClr>
              <a:buSzPts val="1400"/>
              <a:buChar char="+"/>
              <a:defRPr>
                <a:solidFill>
                  <a:schemeClr val="lt1"/>
                </a:solidFill>
                <a:latin typeface="Oswald Light"/>
                <a:ea typeface="Oswald Light"/>
                <a:cs typeface="Oswald Light"/>
                <a:sym typeface="Oswald Light"/>
              </a:defRPr>
            </a:lvl2pPr>
            <a:lvl3pPr indent="-317500" lvl="2" marL="1371600" algn="l">
              <a:lnSpc>
                <a:spcPct val="115000"/>
              </a:lnSpc>
              <a:spcBef>
                <a:spcPts val="0"/>
              </a:spcBef>
              <a:spcAft>
                <a:spcPts val="0"/>
              </a:spcAft>
              <a:buClr>
                <a:schemeClr val="lt1"/>
              </a:buClr>
              <a:buSzPts val="1400"/>
              <a:buChar char="+"/>
              <a:defRPr>
                <a:solidFill>
                  <a:schemeClr val="lt1"/>
                </a:solidFill>
                <a:latin typeface="Oswald Light"/>
                <a:ea typeface="Oswald Light"/>
                <a:cs typeface="Oswald Light"/>
                <a:sym typeface="Oswald Light"/>
              </a:defRPr>
            </a:lvl3pPr>
            <a:lvl4pPr indent="-317500" lvl="3" marL="1828800" algn="l">
              <a:lnSpc>
                <a:spcPct val="115000"/>
              </a:lnSpc>
              <a:spcBef>
                <a:spcPts val="0"/>
              </a:spcBef>
              <a:spcAft>
                <a:spcPts val="0"/>
              </a:spcAft>
              <a:buClr>
                <a:schemeClr val="lt1"/>
              </a:buClr>
              <a:buSzPts val="1400"/>
              <a:buChar char="+"/>
              <a:defRPr>
                <a:solidFill>
                  <a:schemeClr val="lt1"/>
                </a:solidFill>
                <a:latin typeface="Oswald Light"/>
                <a:ea typeface="Oswald Light"/>
                <a:cs typeface="Oswald Light"/>
                <a:sym typeface="Oswald Light"/>
              </a:defRPr>
            </a:lvl4pPr>
            <a:lvl5pPr indent="-317500" lvl="4" marL="2286000" algn="l">
              <a:lnSpc>
                <a:spcPct val="115000"/>
              </a:lnSpc>
              <a:spcBef>
                <a:spcPts val="0"/>
              </a:spcBef>
              <a:spcAft>
                <a:spcPts val="0"/>
              </a:spcAft>
              <a:buClr>
                <a:schemeClr val="lt1"/>
              </a:buClr>
              <a:buSzPts val="1400"/>
              <a:buChar char="+"/>
              <a:defRPr>
                <a:solidFill>
                  <a:schemeClr val="lt1"/>
                </a:solidFill>
                <a:latin typeface="Oswald Light"/>
                <a:ea typeface="Oswald Light"/>
                <a:cs typeface="Oswald Light"/>
                <a:sym typeface="Oswald Light"/>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sp>
        <p:nvSpPr>
          <p:cNvPr id="91" name="Google Shape;91;p13"/>
          <p:cNvSpPr/>
          <p:nvPr>
            <p:ph idx="5" type="pic"/>
          </p:nvPr>
        </p:nvSpPr>
        <p:spPr>
          <a:xfrm>
            <a:off x="5917600" y="1225250"/>
            <a:ext cx="5379000" cy="2435100"/>
          </a:xfrm>
          <a:prstGeom prst="rect">
            <a:avLst/>
          </a:prstGeom>
          <a:noFill/>
          <a:ln>
            <a:noFill/>
          </a:ln>
        </p:spPr>
      </p:sp>
      <p:sp>
        <p:nvSpPr>
          <p:cNvPr id="92" name="Google Shape;92;p13"/>
          <p:cNvSpPr/>
          <p:nvPr>
            <p:ph idx="6" type="pic"/>
          </p:nvPr>
        </p:nvSpPr>
        <p:spPr>
          <a:xfrm>
            <a:off x="5917600" y="3856200"/>
            <a:ext cx="5379000" cy="2435100"/>
          </a:xfrm>
          <a:prstGeom prst="rect">
            <a:avLst/>
          </a:prstGeom>
          <a:noFill/>
          <a:ln>
            <a:noFill/>
          </a:ln>
        </p:spPr>
      </p:sp>
      <p:pic>
        <p:nvPicPr>
          <p:cNvPr id="93" name="Google Shape;93;p13"/>
          <p:cNvPicPr preferRelativeResize="0"/>
          <p:nvPr/>
        </p:nvPicPr>
        <p:blipFill>
          <a:blip r:embed="rId2">
            <a:alphaModFix/>
          </a:blip>
          <a:stretch>
            <a:fillRect/>
          </a:stretch>
        </p:blipFill>
        <p:spPr>
          <a:xfrm>
            <a:off x="11750688" y="6429600"/>
            <a:ext cx="323375" cy="32337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7">
    <p:bg>
      <p:bgPr>
        <a:solidFill>
          <a:schemeClr val="lt1"/>
        </a:solidFill>
      </p:bgPr>
    </p:bg>
    <p:spTree>
      <p:nvGrpSpPr>
        <p:cNvPr id="94" name="Shape 94"/>
        <p:cNvGrpSpPr/>
        <p:nvPr/>
      </p:nvGrpSpPr>
      <p:grpSpPr>
        <a:xfrm>
          <a:off x="0" y="0"/>
          <a:ext cx="0" cy="0"/>
          <a:chOff x="0" y="0"/>
          <a:chExt cx="0" cy="0"/>
        </a:xfrm>
      </p:grpSpPr>
      <p:sp>
        <p:nvSpPr>
          <p:cNvPr id="95" name="Google Shape;95;p14"/>
          <p:cNvSpPr txBox="1"/>
          <p:nvPr>
            <p:ph idx="1" type="body"/>
          </p:nvPr>
        </p:nvSpPr>
        <p:spPr>
          <a:xfrm>
            <a:off x="213995" y="212725"/>
            <a:ext cx="6006924" cy="315595"/>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96" name="Google Shape;96;p14"/>
          <p:cNvSpPr txBox="1"/>
          <p:nvPr>
            <p:ph type="ctrTitle"/>
          </p:nvPr>
        </p:nvSpPr>
        <p:spPr>
          <a:xfrm>
            <a:off x="223520" y="759087"/>
            <a:ext cx="11421633" cy="785233"/>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4000"/>
              <a:buFont typeface="Oswald Medium"/>
              <a:buNone/>
              <a:defRPr sz="2670">
                <a:solidFill>
                  <a:srgbClr val="0D5DDF"/>
                </a:solidFill>
                <a:latin typeface="Oswald Medium"/>
                <a:ea typeface="Oswald Medium"/>
                <a:cs typeface="Oswald Medium"/>
                <a:sym typeface="Oswald Medium"/>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97" name="Google Shape;97;p14"/>
          <p:cNvSpPr txBox="1"/>
          <p:nvPr>
            <p:ph idx="2"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98" name="Google Shape;98;p14"/>
          <p:cNvSpPr/>
          <p:nvPr>
            <p:ph idx="3" type="pic"/>
          </p:nvPr>
        </p:nvSpPr>
        <p:spPr>
          <a:xfrm>
            <a:off x="1354138" y="2733675"/>
            <a:ext cx="1030287" cy="923925"/>
          </a:xfrm>
          <a:prstGeom prst="rect">
            <a:avLst/>
          </a:prstGeom>
          <a:noFill/>
          <a:ln>
            <a:noFill/>
          </a:ln>
        </p:spPr>
      </p:sp>
      <p:sp>
        <p:nvSpPr>
          <p:cNvPr id="99" name="Google Shape;99;p14"/>
          <p:cNvSpPr/>
          <p:nvPr>
            <p:ph idx="4" type="pic"/>
          </p:nvPr>
        </p:nvSpPr>
        <p:spPr>
          <a:xfrm>
            <a:off x="3051394" y="2733675"/>
            <a:ext cx="1030287" cy="923925"/>
          </a:xfrm>
          <a:prstGeom prst="rect">
            <a:avLst/>
          </a:prstGeom>
          <a:noFill/>
          <a:ln>
            <a:noFill/>
          </a:ln>
        </p:spPr>
      </p:sp>
      <p:sp>
        <p:nvSpPr>
          <p:cNvPr id="100" name="Google Shape;100;p14"/>
          <p:cNvSpPr/>
          <p:nvPr>
            <p:ph idx="5" type="pic"/>
          </p:nvPr>
        </p:nvSpPr>
        <p:spPr>
          <a:xfrm>
            <a:off x="4748650" y="2733675"/>
            <a:ext cx="1030287" cy="923925"/>
          </a:xfrm>
          <a:prstGeom prst="rect">
            <a:avLst/>
          </a:prstGeom>
          <a:noFill/>
          <a:ln>
            <a:noFill/>
          </a:ln>
        </p:spPr>
      </p:sp>
      <p:sp>
        <p:nvSpPr>
          <p:cNvPr id="101" name="Google Shape;101;p14"/>
          <p:cNvSpPr/>
          <p:nvPr>
            <p:ph idx="6" type="pic"/>
          </p:nvPr>
        </p:nvSpPr>
        <p:spPr>
          <a:xfrm>
            <a:off x="6445906" y="2733675"/>
            <a:ext cx="1030287" cy="923925"/>
          </a:xfrm>
          <a:prstGeom prst="rect">
            <a:avLst/>
          </a:prstGeom>
          <a:noFill/>
          <a:ln>
            <a:noFill/>
          </a:ln>
        </p:spPr>
      </p:sp>
      <p:sp>
        <p:nvSpPr>
          <p:cNvPr id="102" name="Google Shape;102;p14"/>
          <p:cNvSpPr/>
          <p:nvPr>
            <p:ph idx="7" type="pic"/>
          </p:nvPr>
        </p:nvSpPr>
        <p:spPr>
          <a:xfrm>
            <a:off x="8143162" y="2733675"/>
            <a:ext cx="1030287" cy="923925"/>
          </a:xfrm>
          <a:prstGeom prst="rect">
            <a:avLst/>
          </a:prstGeom>
          <a:noFill/>
          <a:ln>
            <a:noFill/>
          </a:ln>
        </p:spPr>
      </p:sp>
      <p:sp>
        <p:nvSpPr>
          <p:cNvPr id="103" name="Google Shape;103;p14"/>
          <p:cNvSpPr/>
          <p:nvPr>
            <p:ph idx="8" type="pic"/>
          </p:nvPr>
        </p:nvSpPr>
        <p:spPr>
          <a:xfrm>
            <a:off x="9840416" y="2733675"/>
            <a:ext cx="1030287" cy="923925"/>
          </a:xfrm>
          <a:prstGeom prst="rect">
            <a:avLst/>
          </a:prstGeom>
          <a:noFill/>
          <a:ln>
            <a:noFill/>
          </a:ln>
        </p:spPr>
      </p:sp>
      <p:sp>
        <p:nvSpPr>
          <p:cNvPr id="104" name="Google Shape;104;p14"/>
          <p:cNvSpPr txBox="1"/>
          <p:nvPr>
            <p:ph idx="9" type="body"/>
          </p:nvPr>
        </p:nvSpPr>
        <p:spPr>
          <a:xfrm>
            <a:off x="1344706" y="3844824"/>
            <a:ext cx="1039906" cy="619599"/>
          </a:xfrm>
          <a:prstGeom prst="rect">
            <a:avLst/>
          </a:prstGeom>
          <a:noFill/>
          <a:ln>
            <a:noFill/>
          </a:ln>
        </p:spPr>
        <p:txBody>
          <a:bodyPr anchorCtr="0" anchor="t" bIns="91425" lIns="91425" spcFirstLastPara="1" rIns="91425" wrap="square" tIns="91425">
            <a:noAutofit/>
          </a:bodyPr>
          <a:lstStyle>
            <a:lvl1pPr indent="-228600" lvl="0" marL="457200" algn="ctr">
              <a:lnSpc>
                <a:spcPct val="115000"/>
              </a:lnSpc>
              <a:spcBef>
                <a:spcPts val="0"/>
              </a:spcBef>
              <a:spcAft>
                <a:spcPts val="0"/>
              </a:spcAft>
              <a:buClr>
                <a:srgbClr val="000000"/>
              </a:buClr>
              <a:buSzPts val="1800"/>
              <a:buNone/>
              <a:defRPr b="1" sz="12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05" name="Google Shape;105;p14"/>
          <p:cNvSpPr txBox="1"/>
          <p:nvPr>
            <p:ph idx="13" type="body"/>
          </p:nvPr>
        </p:nvSpPr>
        <p:spPr>
          <a:xfrm>
            <a:off x="3043848" y="3844824"/>
            <a:ext cx="1039906" cy="619599"/>
          </a:xfrm>
          <a:prstGeom prst="rect">
            <a:avLst/>
          </a:prstGeom>
          <a:noFill/>
          <a:ln>
            <a:noFill/>
          </a:ln>
        </p:spPr>
        <p:txBody>
          <a:bodyPr anchorCtr="0" anchor="t" bIns="91425" lIns="91425" spcFirstLastPara="1" rIns="91425" wrap="square" tIns="91425">
            <a:noAutofit/>
          </a:bodyPr>
          <a:lstStyle>
            <a:lvl1pPr indent="-228600" lvl="0" marL="457200" algn="ctr">
              <a:lnSpc>
                <a:spcPct val="115000"/>
              </a:lnSpc>
              <a:spcBef>
                <a:spcPts val="0"/>
              </a:spcBef>
              <a:spcAft>
                <a:spcPts val="0"/>
              </a:spcAft>
              <a:buClr>
                <a:srgbClr val="000000"/>
              </a:buClr>
              <a:buSzPts val="1800"/>
              <a:buNone/>
              <a:defRPr b="1" sz="12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06" name="Google Shape;106;p14"/>
          <p:cNvSpPr txBox="1"/>
          <p:nvPr>
            <p:ph idx="14" type="body"/>
          </p:nvPr>
        </p:nvSpPr>
        <p:spPr>
          <a:xfrm>
            <a:off x="4742990" y="3844824"/>
            <a:ext cx="1039906" cy="619599"/>
          </a:xfrm>
          <a:prstGeom prst="rect">
            <a:avLst/>
          </a:prstGeom>
          <a:noFill/>
          <a:ln>
            <a:noFill/>
          </a:ln>
        </p:spPr>
        <p:txBody>
          <a:bodyPr anchorCtr="0" anchor="t" bIns="91425" lIns="91425" spcFirstLastPara="1" rIns="91425" wrap="square" tIns="91425">
            <a:noAutofit/>
          </a:bodyPr>
          <a:lstStyle>
            <a:lvl1pPr indent="-228600" lvl="0" marL="457200" algn="ctr">
              <a:lnSpc>
                <a:spcPct val="115000"/>
              </a:lnSpc>
              <a:spcBef>
                <a:spcPts val="0"/>
              </a:spcBef>
              <a:spcAft>
                <a:spcPts val="0"/>
              </a:spcAft>
              <a:buClr>
                <a:srgbClr val="000000"/>
              </a:buClr>
              <a:buSzPts val="1800"/>
              <a:buNone/>
              <a:defRPr b="1" sz="12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07" name="Google Shape;107;p14"/>
          <p:cNvSpPr txBox="1"/>
          <p:nvPr>
            <p:ph idx="15" type="body"/>
          </p:nvPr>
        </p:nvSpPr>
        <p:spPr>
          <a:xfrm>
            <a:off x="6442132" y="3844824"/>
            <a:ext cx="1039906" cy="619599"/>
          </a:xfrm>
          <a:prstGeom prst="rect">
            <a:avLst/>
          </a:prstGeom>
          <a:noFill/>
          <a:ln>
            <a:noFill/>
          </a:ln>
        </p:spPr>
        <p:txBody>
          <a:bodyPr anchorCtr="0" anchor="t" bIns="91425" lIns="91425" spcFirstLastPara="1" rIns="91425" wrap="square" tIns="91425">
            <a:noAutofit/>
          </a:bodyPr>
          <a:lstStyle>
            <a:lvl1pPr indent="-228600" lvl="0" marL="457200" algn="ctr">
              <a:lnSpc>
                <a:spcPct val="115000"/>
              </a:lnSpc>
              <a:spcBef>
                <a:spcPts val="0"/>
              </a:spcBef>
              <a:spcAft>
                <a:spcPts val="0"/>
              </a:spcAft>
              <a:buClr>
                <a:srgbClr val="000000"/>
              </a:buClr>
              <a:buSzPts val="1800"/>
              <a:buNone/>
              <a:defRPr b="1" sz="12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08" name="Google Shape;108;p14"/>
          <p:cNvSpPr txBox="1"/>
          <p:nvPr>
            <p:ph idx="16" type="body"/>
          </p:nvPr>
        </p:nvSpPr>
        <p:spPr>
          <a:xfrm>
            <a:off x="8141274" y="3844824"/>
            <a:ext cx="1039906" cy="619599"/>
          </a:xfrm>
          <a:prstGeom prst="rect">
            <a:avLst/>
          </a:prstGeom>
          <a:noFill/>
          <a:ln>
            <a:noFill/>
          </a:ln>
        </p:spPr>
        <p:txBody>
          <a:bodyPr anchorCtr="0" anchor="t" bIns="91425" lIns="91425" spcFirstLastPara="1" rIns="91425" wrap="square" tIns="91425">
            <a:noAutofit/>
          </a:bodyPr>
          <a:lstStyle>
            <a:lvl1pPr indent="-228600" lvl="0" marL="457200" algn="ctr">
              <a:lnSpc>
                <a:spcPct val="115000"/>
              </a:lnSpc>
              <a:spcBef>
                <a:spcPts val="0"/>
              </a:spcBef>
              <a:spcAft>
                <a:spcPts val="0"/>
              </a:spcAft>
              <a:buClr>
                <a:srgbClr val="000000"/>
              </a:buClr>
              <a:buSzPts val="1800"/>
              <a:buNone/>
              <a:defRPr b="1" sz="12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09" name="Google Shape;109;p14"/>
          <p:cNvSpPr txBox="1"/>
          <p:nvPr>
            <p:ph idx="17" type="body"/>
          </p:nvPr>
        </p:nvSpPr>
        <p:spPr>
          <a:xfrm>
            <a:off x="9840416" y="3844824"/>
            <a:ext cx="1039906" cy="619599"/>
          </a:xfrm>
          <a:prstGeom prst="rect">
            <a:avLst/>
          </a:prstGeom>
          <a:noFill/>
          <a:ln>
            <a:noFill/>
          </a:ln>
        </p:spPr>
        <p:txBody>
          <a:bodyPr anchorCtr="0" anchor="t" bIns="91425" lIns="91425" spcFirstLastPara="1" rIns="91425" wrap="square" tIns="91425">
            <a:noAutofit/>
          </a:bodyPr>
          <a:lstStyle>
            <a:lvl1pPr indent="-228600" lvl="0" marL="457200" algn="ctr">
              <a:lnSpc>
                <a:spcPct val="115000"/>
              </a:lnSpc>
              <a:spcBef>
                <a:spcPts val="0"/>
              </a:spcBef>
              <a:spcAft>
                <a:spcPts val="0"/>
              </a:spcAft>
              <a:buClr>
                <a:srgbClr val="000000"/>
              </a:buClr>
              <a:buSzPts val="1800"/>
              <a:buNone/>
              <a:defRPr b="1" sz="12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pic>
        <p:nvPicPr>
          <p:cNvPr id="110" name="Google Shape;110;p14"/>
          <p:cNvPicPr preferRelativeResize="0"/>
          <p:nvPr/>
        </p:nvPicPr>
        <p:blipFill>
          <a:blip r:embed="rId2">
            <a:alphaModFix/>
          </a:blip>
          <a:stretch>
            <a:fillRect/>
          </a:stretch>
        </p:blipFill>
        <p:spPr>
          <a:xfrm>
            <a:off x="11750688" y="6429600"/>
            <a:ext cx="323375" cy="32337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8">
    <p:bg>
      <p:bgPr>
        <a:solidFill>
          <a:schemeClr val="lt1"/>
        </a:solidFill>
      </p:bgPr>
    </p:bg>
    <p:spTree>
      <p:nvGrpSpPr>
        <p:cNvPr id="111" name="Shape 111"/>
        <p:cNvGrpSpPr/>
        <p:nvPr/>
      </p:nvGrpSpPr>
      <p:grpSpPr>
        <a:xfrm>
          <a:off x="0" y="0"/>
          <a:ext cx="0" cy="0"/>
          <a:chOff x="0" y="0"/>
          <a:chExt cx="0" cy="0"/>
        </a:xfrm>
      </p:grpSpPr>
      <p:sp>
        <p:nvSpPr>
          <p:cNvPr id="112" name="Google Shape;112;p15"/>
          <p:cNvSpPr txBox="1"/>
          <p:nvPr>
            <p:ph idx="1" type="body"/>
          </p:nvPr>
        </p:nvSpPr>
        <p:spPr>
          <a:xfrm>
            <a:off x="213995" y="212725"/>
            <a:ext cx="6006924" cy="315595"/>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13" name="Google Shape;113;p15"/>
          <p:cNvSpPr txBox="1"/>
          <p:nvPr>
            <p:ph type="ctrTitle"/>
          </p:nvPr>
        </p:nvSpPr>
        <p:spPr>
          <a:xfrm>
            <a:off x="223520" y="759087"/>
            <a:ext cx="5976367" cy="785233"/>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4000"/>
              <a:buFont typeface="Oswald Medium"/>
              <a:buNone/>
              <a:defRPr sz="2670">
                <a:solidFill>
                  <a:srgbClr val="0D5DDF"/>
                </a:solidFill>
                <a:latin typeface="Oswald Medium"/>
                <a:ea typeface="Oswald Medium"/>
                <a:cs typeface="Oswald Medium"/>
                <a:sym typeface="Oswald Medium"/>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114" name="Google Shape;114;p15"/>
          <p:cNvSpPr txBox="1"/>
          <p:nvPr>
            <p:ph idx="2"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pic>
        <p:nvPicPr>
          <p:cNvPr id="115" name="Google Shape;115;p15"/>
          <p:cNvPicPr preferRelativeResize="0"/>
          <p:nvPr/>
        </p:nvPicPr>
        <p:blipFill rotWithShape="1">
          <a:blip r:embed="rId2">
            <a:alphaModFix/>
          </a:blip>
          <a:srcRect b="0" l="0" r="0" t="0"/>
          <a:stretch/>
        </p:blipFill>
        <p:spPr>
          <a:xfrm>
            <a:off x="11790460" y="6467691"/>
            <a:ext cx="243840" cy="243840"/>
          </a:xfrm>
          <a:prstGeom prst="rect">
            <a:avLst/>
          </a:prstGeom>
          <a:noFill/>
          <a:ln>
            <a:noFill/>
          </a:ln>
        </p:spPr>
      </p:pic>
      <p:sp>
        <p:nvSpPr>
          <p:cNvPr id="116" name="Google Shape;116;p15"/>
          <p:cNvSpPr txBox="1"/>
          <p:nvPr>
            <p:ph idx="3" type="body"/>
          </p:nvPr>
        </p:nvSpPr>
        <p:spPr>
          <a:xfrm>
            <a:off x="223521" y="1873625"/>
            <a:ext cx="6055360" cy="3815976"/>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sz="1600">
                <a:solidFill>
                  <a:srgbClr val="444444"/>
                </a:solidFill>
                <a:latin typeface="Overpass"/>
                <a:ea typeface="Overpass"/>
                <a:cs typeface="Overpass"/>
                <a:sym typeface="Overpass"/>
              </a:defRPr>
            </a:lvl1pPr>
            <a:lvl2pPr indent="-317500" lvl="1" marL="914400" algn="l">
              <a:lnSpc>
                <a:spcPct val="115000"/>
              </a:lnSpc>
              <a:spcBef>
                <a:spcPts val="0"/>
              </a:spcBef>
              <a:spcAft>
                <a:spcPts val="0"/>
              </a:spcAft>
              <a:buSzPts val="1400"/>
              <a:buChar char="+"/>
              <a:defRPr>
                <a:solidFill>
                  <a:srgbClr val="444444"/>
                </a:solidFill>
                <a:latin typeface="Oswald Light"/>
                <a:ea typeface="Oswald Light"/>
                <a:cs typeface="Oswald Light"/>
                <a:sym typeface="Oswald Light"/>
              </a:defRPr>
            </a:lvl2pPr>
            <a:lvl3pPr indent="-317500" lvl="2" marL="1371600" algn="l">
              <a:lnSpc>
                <a:spcPct val="115000"/>
              </a:lnSpc>
              <a:spcBef>
                <a:spcPts val="0"/>
              </a:spcBef>
              <a:spcAft>
                <a:spcPts val="0"/>
              </a:spcAft>
              <a:buSzPts val="1400"/>
              <a:buChar char="+"/>
              <a:defRPr>
                <a:solidFill>
                  <a:srgbClr val="444444"/>
                </a:solidFill>
                <a:latin typeface="Oswald Light"/>
                <a:ea typeface="Oswald Light"/>
                <a:cs typeface="Oswald Light"/>
                <a:sym typeface="Oswald Light"/>
              </a:defRPr>
            </a:lvl3pPr>
            <a:lvl4pPr indent="-317500" lvl="3" marL="1828800" algn="l">
              <a:lnSpc>
                <a:spcPct val="115000"/>
              </a:lnSpc>
              <a:spcBef>
                <a:spcPts val="0"/>
              </a:spcBef>
              <a:spcAft>
                <a:spcPts val="0"/>
              </a:spcAft>
              <a:buSzPts val="1400"/>
              <a:buChar char="+"/>
              <a:defRPr>
                <a:solidFill>
                  <a:srgbClr val="444444"/>
                </a:solidFill>
                <a:latin typeface="Oswald Light"/>
                <a:ea typeface="Oswald Light"/>
                <a:cs typeface="Oswald Light"/>
                <a:sym typeface="Oswald Light"/>
              </a:defRPr>
            </a:lvl4pPr>
            <a:lvl5pPr indent="-317500" lvl="4" marL="2286000" algn="l">
              <a:lnSpc>
                <a:spcPct val="115000"/>
              </a:lnSpc>
              <a:spcBef>
                <a:spcPts val="0"/>
              </a:spcBef>
              <a:spcAft>
                <a:spcPts val="0"/>
              </a:spcAft>
              <a:buSzPts val="1400"/>
              <a:buChar char="+"/>
              <a:defRPr>
                <a:solidFill>
                  <a:srgbClr val="444444"/>
                </a:solidFill>
                <a:latin typeface="Oswald Light"/>
                <a:ea typeface="Oswald Light"/>
                <a:cs typeface="Oswald Light"/>
                <a:sym typeface="Oswald Light"/>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17" name="Google Shape;117;p15"/>
          <p:cNvSpPr/>
          <p:nvPr>
            <p:ph idx="4" type="pic"/>
          </p:nvPr>
        </p:nvSpPr>
        <p:spPr>
          <a:xfrm>
            <a:off x="6837363" y="0"/>
            <a:ext cx="5354637" cy="6858000"/>
          </a:xfrm>
          <a:prstGeom prst="rect">
            <a:avLst/>
          </a:prstGeom>
          <a:no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1_Title and body">
    <p:spTree>
      <p:nvGrpSpPr>
        <p:cNvPr id="118" name="Shape 118"/>
        <p:cNvGrpSpPr/>
        <p:nvPr/>
      </p:nvGrpSpPr>
      <p:grpSpPr>
        <a:xfrm>
          <a:off x="0" y="0"/>
          <a:ext cx="0" cy="0"/>
          <a:chOff x="0" y="0"/>
          <a:chExt cx="0" cy="0"/>
        </a:xfrm>
      </p:grpSpPr>
      <p:sp>
        <p:nvSpPr>
          <p:cNvPr id="119" name="Google Shape;119;p16"/>
          <p:cNvSpPr txBox="1"/>
          <p:nvPr>
            <p:ph idx="1" type="body"/>
          </p:nvPr>
        </p:nvSpPr>
        <p:spPr>
          <a:xfrm>
            <a:off x="213995" y="212725"/>
            <a:ext cx="11418888" cy="600075"/>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20" name="Google Shape;120;p16"/>
          <p:cNvSpPr txBox="1"/>
          <p:nvPr>
            <p:ph type="ctrTitle"/>
          </p:nvPr>
        </p:nvSpPr>
        <p:spPr>
          <a:xfrm>
            <a:off x="223520" y="1063887"/>
            <a:ext cx="11360800" cy="27368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rgbClr val="0D5DDF"/>
              </a:buClr>
              <a:buSzPts val="4000"/>
              <a:buFont typeface="Oswald Medium"/>
              <a:buNone/>
              <a:defRPr sz="4267">
                <a:solidFill>
                  <a:srgbClr val="0D5DDF"/>
                </a:solidFill>
                <a:latin typeface="Oswald Medium"/>
                <a:ea typeface="Oswald Medium"/>
                <a:cs typeface="Oswald Medium"/>
                <a:sym typeface="Oswald Medium"/>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121" name="Google Shape;121;p16"/>
          <p:cNvSpPr txBox="1"/>
          <p:nvPr>
            <p:ph idx="2"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pic>
        <p:nvPicPr>
          <p:cNvPr id="122" name="Google Shape;122;p16"/>
          <p:cNvPicPr preferRelativeResize="0"/>
          <p:nvPr/>
        </p:nvPicPr>
        <p:blipFill>
          <a:blip r:embed="rId2">
            <a:alphaModFix/>
          </a:blip>
          <a:stretch>
            <a:fillRect/>
          </a:stretch>
        </p:blipFill>
        <p:spPr>
          <a:xfrm>
            <a:off x="11750688" y="6429600"/>
            <a:ext cx="323375" cy="32337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9">
    <p:bg>
      <p:bgPr>
        <a:solidFill>
          <a:schemeClr val="lt1"/>
        </a:solidFill>
      </p:bgPr>
    </p:bg>
    <p:spTree>
      <p:nvGrpSpPr>
        <p:cNvPr id="123" name="Shape 123"/>
        <p:cNvGrpSpPr/>
        <p:nvPr/>
      </p:nvGrpSpPr>
      <p:grpSpPr>
        <a:xfrm>
          <a:off x="0" y="0"/>
          <a:ext cx="0" cy="0"/>
          <a:chOff x="0" y="0"/>
          <a:chExt cx="0" cy="0"/>
        </a:xfrm>
      </p:grpSpPr>
      <p:sp>
        <p:nvSpPr>
          <p:cNvPr id="124" name="Google Shape;124;p17"/>
          <p:cNvSpPr/>
          <p:nvPr/>
        </p:nvSpPr>
        <p:spPr>
          <a:xfrm>
            <a:off x="0" y="0"/>
            <a:ext cx="12192000" cy="6858000"/>
          </a:xfrm>
          <a:prstGeom prst="rect">
            <a:avLst/>
          </a:prstGeom>
          <a:solidFill>
            <a:srgbClr val="0944A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25" name="Google Shape;125;p17"/>
          <p:cNvSpPr txBox="1"/>
          <p:nvPr>
            <p:ph idx="1" type="body"/>
          </p:nvPr>
        </p:nvSpPr>
        <p:spPr>
          <a:xfrm>
            <a:off x="213995" y="212725"/>
            <a:ext cx="6006924" cy="315595"/>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chemeClr val="lt1"/>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26" name="Google Shape;126;p17"/>
          <p:cNvSpPr txBox="1"/>
          <p:nvPr>
            <p:ph type="ctrTitle"/>
          </p:nvPr>
        </p:nvSpPr>
        <p:spPr>
          <a:xfrm>
            <a:off x="223520" y="759087"/>
            <a:ext cx="11421633" cy="785233"/>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4000"/>
              <a:buFont typeface="Oswald Medium"/>
              <a:buNone/>
              <a:defRPr sz="2670">
                <a:solidFill>
                  <a:schemeClr val="lt1"/>
                </a:solidFill>
                <a:latin typeface="Oswald Medium"/>
                <a:ea typeface="Oswald Medium"/>
                <a:cs typeface="Oswald Medium"/>
                <a:sym typeface="Oswald Medium"/>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127" name="Google Shape;127;p17"/>
          <p:cNvSpPr txBox="1"/>
          <p:nvPr>
            <p:ph idx="2"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chemeClr val="lt1"/>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pic>
        <p:nvPicPr>
          <p:cNvPr id="128" name="Google Shape;128;p17"/>
          <p:cNvPicPr preferRelativeResize="0"/>
          <p:nvPr/>
        </p:nvPicPr>
        <p:blipFill>
          <a:blip r:embed="rId2">
            <a:alphaModFix/>
          </a:blip>
          <a:stretch>
            <a:fillRect/>
          </a:stretch>
        </p:blipFill>
        <p:spPr>
          <a:xfrm>
            <a:off x="11750688" y="6429600"/>
            <a:ext cx="323375" cy="32337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10">
    <p:bg>
      <p:bgPr>
        <a:solidFill>
          <a:schemeClr val="lt1"/>
        </a:solidFill>
      </p:bgPr>
    </p:bg>
    <p:spTree>
      <p:nvGrpSpPr>
        <p:cNvPr id="129" name="Shape 129"/>
        <p:cNvGrpSpPr/>
        <p:nvPr/>
      </p:nvGrpSpPr>
      <p:grpSpPr>
        <a:xfrm>
          <a:off x="0" y="0"/>
          <a:ext cx="0" cy="0"/>
          <a:chOff x="0" y="0"/>
          <a:chExt cx="0" cy="0"/>
        </a:xfrm>
      </p:grpSpPr>
      <p:sp>
        <p:nvSpPr>
          <p:cNvPr id="130" name="Google Shape;130;p18"/>
          <p:cNvSpPr/>
          <p:nvPr/>
        </p:nvSpPr>
        <p:spPr>
          <a:xfrm>
            <a:off x="0" y="0"/>
            <a:ext cx="12192000" cy="6858000"/>
          </a:xfrm>
          <a:prstGeom prst="rect">
            <a:avLst/>
          </a:prstGeom>
          <a:solidFill>
            <a:srgbClr val="0944A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31" name="Google Shape;131;p18"/>
          <p:cNvSpPr txBox="1"/>
          <p:nvPr>
            <p:ph idx="1" type="body"/>
          </p:nvPr>
        </p:nvSpPr>
        <p:spPr>
          <a:xfrm>
            <a:off x="213995" y="212725"/>
            <a:ext cx="6006924" cy="315595"/>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chemeClr val="lt1"/>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32" name="Google Shape;132;p18"/>
          <p:cNvSpPr txBox="1"/>
          <p:nvPr>
            <p:ph type="ctrTitle"/>
          </p:nvPr>
        </p:nvSpPr>
        <p:spPr>
          <a:xfrm>
            <a:off x="223520" y="759087"/>
            <a:ext cx="11421633" cy="785233"/>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4000"/>
              <a:buFont typeface="Oswald Medium"/>
              <a:buNone/>
              <a:defRPr sz="2670">
                <a:solidFill>
                  <a:schemeClr val="lt1"/>
                </a:solidFill>
                <a:latin typeface="Oswald Medium"/>
                <a:ea typeface="Oswald Medium"/>
                <a:cs typeface="Oswald Medium"/>
                <a:sym typeface="Oswald Medium"/>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133" name="Google Shape;133;p18"/>
          <p:cNvSpPr txBox="1"/>
          <p:nvPr>
            <p:ph idx="2"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chemeClr val="lt1"/>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34" name="Google Shape;134;p18"/>
          <p:cNvSpPr txBox="1"/>
          <p:nvPr>
            <p:ph idx="3" type="body"/>
          </p:nvPr>
        </p:nvSpPr>
        <p:spPr>
          <a:xfrm>
            <a:off x="223838" y="1649413"/>
            <a:ext cx="11422062" cy="415925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sz="1600">
                <a:solidFill>
                  <a:schemeClr val="lt1"/>
                </a:solidFill>
                <a:latin typeface="Overpass"/>
                <a:ea typeface="Overpass"/>
                <a:cs typeface="Overpass"/>
                <a:sym typeface="Overpass"/>
              </a:defRPr>
            </a:lvl1pPr>
            <a:lvl2pPr indent="-317500" lvl="1" marL="914400" algn="l">
              <a:lnSpc>
                <a:spcPct val="115000"/>
              </a:lnSpc>
              <a:spcBef>
                <a:spcPts val="0"/>
              </a:spcBef>
              <a:spcAft>
                <a:spcPts val="0"/>
              </a:spcAft>
              <a:buClr>
                <a:schemeClr val="lt1"/>
              </a:buClr>
              <a:buSzPts val="1400"/>
              <a:buChar char="+"/>
              <a:defRPr>
                <a:solidFill>
                  <a:schemeClr val="lt1"/>
                </a:solidFill>
              </a:defRPr>
            </a:lvl2pPr>
            <a:lvl3pPr indent="-317500" lvl="2" marL="1371600" algn="l">
              <a:lnSpc>
                <a:spcPct val="115000"/>
              </a:lnSpc>
              <a:spcBef>
                <a:spcPts val="0"/>
              </a:spcBef>
              <a:spcAft>
                <a:spcPts val="0"/>
              </a:spcAft>
              <a:buClr>
                <a:schemeClr val="lt1"/>
              </a:buClr>
              <a:buSzPts val="1400"/>
              <a:buChar char="+"/>
              <a:defRPr>
                <a:solidFill>
                  <a:schemeClr val="lt1"/>
                </a:solidFill>
              </a:defRPr>
            </a:lvl3pPr>
            <a:lvl4pPr indent="-317500" lvl="3" marL="1828800" algn="l">
              <a:lnSpc>
                <a:spcPct val="115000"/>
              </a:lnSpc>
              <a:spcBef>
                <a:spcPts val="0"/>
              </a:spcBef>
              <a:spcAft>
                <a:spcPts val="0"/>
              </a:spcAft>
              <a:buClr>
                <a:schemeClr val="lt1"/>
              </a:buClr>
              <a:buSzPts val="1400"/>
              <a:buChar char="+"/>
              <a:defRPr>
                <a:solidFill>
                  <a:schemeClr val="lt1"/>
                </a:solidFill>
              </a:defRPr>
            </a:lvl4pPr>
            <a:lvl5pPr indent="-228600" lvl="4" marL="2286000" algn="l">
              <a:lnSpc>
                <a:spcPct val="115000"/>
              </a:lnSpc>
              <a:spcBef>
                <a:spcPts val="0"/>
              </a:spcBef>
              <a:spcAft>
                <a:spcPts val="0"/>
              </a:spcAft>
              <a:buClr>
                <a:schemeClr val="lt1"/>
              </a:buClr>
              <a:buSzPts val="1400"/>
              <a:buNone/>
              <a:defRPr>
                <a:solidFill>
                  <a:schemeClr val="lt1"/>
                </a:solidFill>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pic>
        <p:nvPicPr>
          <p:cNvPr id="135" name="Google Shape;135;p18"/>
          <p:cNvPicPr preferRelativeResize="0"/>
          <p:nvPr/>
        </p:nvPicPr>
        <p:blipFill>
          <a:blip r:embed="rId2">
            <a:alphaModFix/>
          </a:blip>
          <a:stretch>
            <a:fillRect/>
          </a:stretch>
        </p:blipFill>
        <p:spPr>
          <a:xfrm>
            <a:off x="11750688" y="6429600"/>
            <a:ext cx="323375" cy="32337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4">
  <p:cSld name="1_Blank 10_1">
    <p:bg>
      <p:bgPr>
        <a:solidFill>
          <a:schemeClr val="lt1"/>
        </a:solidFill>
      </p:bgPr>
    </p:bg>
    <p:spTree>
      <p:nvGrpSpPr>
        <p:cNvPr id="136" name="Shape 136"/>
        <p:cNvGrpSpPr/>
        <p:nvPr/>
      </p:nvGrpSpPr>
      <p:grpSpPr>
        <a:xfrm>
          <a:off x="0" y="0"/>
          <a:ext cx="0" cy="0"/>
          <a:chOff x="0" y="0"/>
          <a:chExt cx="0" cy="0"/>
        </a:xfrm>
      </p:grpSpPr>
      <p:sp>
        <p:nvSpPr>
          <p:cNvPr id="137" name="Google Shape;137;p19"/>
          <p:cNvSpPr/>
          <p:nvPr/>
        </p:nvSpPr>
        <p:spPr>
          <a:xfrm>
            <a:off x="0" y="0"/>
            <a:ext cx="12192000" cy="6858000"/>
          </a:xfrm>
          <a:prstGeom prst="rect">
            <a:avLst/>
          </a:prstGeom>
          <a:solidFill>
            <a:srgbClr val="0944A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38" name="Google Shape;138;p19"/>
          <p:cNvSpPr txBox="1"/>
          <p:nvPr>
            <p:ph idx="1" type="body"/>
          </p:nvPr>
        </p:nvSpPr>
        <p:spPr>
          <a:xfrm>
            <a:off x="213995" y="212725"/>
            <a:ext cx="6006900" cy="315600"/>
          </a:xfrm>
          <a:prstGeom prst="rect">
            <a:avLst/>
          </a:prstGeom>
          <a:noFill/>
          <a:ln>
            <a:noFill/>
          </a:ln>
        </p:spPr>
        <p:txBody>
          <a:bodyPr anchorCtr="0" anchor="t" bIns="91425" lIns="91425" spcFirstLastPara="1" rIns="91425" wrap="square" tIns="91425">
            <a:normAutofit/>
          </a:bodyPr>
          <a:lstStyle>
            <a:lvl1pPr indent="-228600" lvl="0" marL="457200" rtl="0" algn="l">
              <a:lnSpc>
                <a:spcPct val="115000"/>
              </a:lnSpc>
              <a:spcBef>
                <a:spcPts val="0"/>
              </a:spcBef>
              <a:spcAft>
                <a:spcPts val="0"/>
              </a:spcAft>
              <a:buClr>
                <a:srgbClr val="000000"/>
              </a:buClr>
              <a:buSzPts val="1800"/>
              <a:buNone/>
              <a:defRPr b="1" sz="800">
                <a:solidFill>
                  <a:schemeClr val="lt1"/>
                </a:solidFill>
                <a:latin typeface="Overpass"/>
                <a:ea typeface="Overpass"/>
                <a:cs typeface="Overpass"/>
                <a:sym typeface="Overpass"/>
              </a:defRPr>
            </a:lvl1pPr>
            <a:lvl2pPr indent="-228600" lvl="1" marL="9144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sp>
        <p:nvSpPr>
          <p:cNvPr id="139" name="Google Shape;139;p19"/>
          <p:cNvSpPr txBox="1"/>
          <p:nvPr>
            <p:ph type="ctrTitle"/>
          </p:nvPr>
        </p:nvSpPr>
        <p:spPr>
          <a:xfrm>
            <a:off x="223520" y="759087"/>
            <a:ext cx="11421600" cy="7851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chemeClr val="lt1"/>
              </a:buClr>
              <a:buSzPts val="4000"/>
              <a:buFont typeface="Oswald Medium"/>
              <a:buNone/>
              <a:defRPr sz="2670">
                <a:solidFill>
                  <a:schemeClr val="lt1"/>
                </a:solidFill>
                <a:latin typeface="Oswald Medium"/>
                <a:ea typeface="Oswald Medium"/>
                <a:cs typeface="Oswald Medium"/>
                <a:sym typeface="Oswald Medium"/>
              </a:defRPr>
            </a:lvl1pPr>
            <a:lvl2pPr lvl="1" rtl="0" algn="ctr">
              <a:lnSpc>
                <a:spcPct val="100000"/>
              </a:lnSpc>
              <a:spcBef>
                <a:spcPts val="0"/>
              </a:spcBef>
              <a:spcAft>
                <a:spcPts val="0"/>
              </a:spcAft>
              <a:buSzPts val="5200"/>
              <a:buNone/>
              <a:defRPr sz="6933"/>
            </a:lvl2pPr>
            <a:lvl3pPr lvl="2" rtl="0" algn="ctr">
              <a:lnSpc>
                <a:spcPct val="100000"/>
              </a:lnSpc>
              <a:spcBef>
                <a:spcPts val="0"/>
              </a:spcBef>
              <a:spcAft>
                <a:spcPts val="0"/>
              </a:spcAft>
              <a:buSzPts val="5200"/>
              <a:buNone/>
              <a:defRPr sz="6933"/>
            </a:lvl3pPr>
            <a:lvl4pPr lvl="3" rtl="0" algn="ctr">
              <a:lnSpc>
                <a:spcPct val="100000"/>
              </a:lnSpc>
              <a:spcBef>
                <a:spcPts val="0"/>
              </a:spcBef>
              <a:spcAft>
                <a:spcPts val="0"/>
              </a:spcAft>
              <a:buSzPts val="5200"/>
              <a:buNone/>
              <a:defRPr sz="6933"/>
            </a:lvl4pPr>
            <a:lvl5pPr lvl="4" rtl="0" algn="ctr">
              <a:lnSpc>
                <a:spcPct val="100000"/>
              </a:lnSpc>
              <a:spcBef>
                <a:spcPts val="0"/>
              </a:spcBef>
              <a:spcAft>
                <a:spcPts val="0"/>
              </a:spcAft>
              <a:buSzPts val="5200"/>
              <a:buNone/>
              <a:defRPr sz="6933"/>
            </a:lvl5pPr>
            <a:lvl6pPr lvl="5" rtl="0" algn="ctr">
              <a:lnSpc>
                <a:spcPct val="100000"/>
              </a:lnSpc>
              <a:spcBef>
                <a:spcPts val="0"/>
              </a:spcBef>
              <a:spcAft>
                <a:spcPts val="0"/>
              </a:spcAft>
              <a:buSzPts val="5200"/>
              <a:buNone/>
              <a:defRPr sz="6933"/>
            </a:lvl6pPr>
            <a:lvl7pPr lvl="6" rtl="0" algn="ctr">
              <a:lnSpc>
                <a:spcPct val="100000"/>
              </a:lnSpc>
              <a:spcBef>
                <a:spcPts val="0"/>
              </a:spcBef>
              <a:spcAft>
                <a:spcPts val="0"/>
              </a:spcAft>
              <a:buSzPts val="5200"/>
              <a:buNone/>
              <a:defRPr sz="6933"/>
            </a:lvl7pPr>
            <a:lvl8pPr lvl="7" rtl="0" algn="ctr">
              <a:lnSpc>
                <a:spcPct val="100000"/>
              </a:lnSpc>
              <a:spcBef>
                <a:spcPts val="0"/>
              </a:spcBef>
              <a:spcAft>
                <a:spcPts val="0"/>
              </a:spcAft>
              <a:buSzPts val="5200"/>
              <a:buNone/>
              <a:defRPr sz="6933"/>
            </a:lvl8pPr>
            <a:lvl9pPr lvl="8" rtl="0" algn="ctr">
              <a:lnSpc>
                <a:spcPct val="100000"/>
              </a:lnSpc>
              <a:spcBef>
                <a:spcPts val="0"/>
              </a:spcBef>
              <a:spcAft>
                <a:spcPts val="0"/>
              </a:spcAft>
              <a:buSzPts val="5200"/>
              <a:buNone/>
              <a:defRPr sz="6933"/>
            </a:lvl9pPr>
          </a:lstStyle>
          <a:p/>
        </p:txBody>
      </p:sp>
      <p:sp>
        <p:nvSpPr>
          <p:cNvPr id="140" name="Google Shape;140;p19"/>
          <p:cNvSpPr txBox="1"/>
          <p:nvPr>
            <p:ph idx="2"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rtl="0" algn="l">
              <a:lnSpc>
                <a:spcPct val="115000"/>
              </a:lnSpc>
              <a:spcBef>
                <a:spcPts val="0"/>
              </a:spcBef>
              <a:spcAft>
                <a:spcPts val="0"/>
              </a:spcAft>
              <a:buClr>
                <a:srgbClr val="000000"/>
              </a:buClr>
              <a:buSzPts val="1800"/>
              <a:buNone/>
              <a:defRPr b="1" sz="800">
                <a:solidFill>
                  <a:schemeClr val="lt1"/>
                </a:solidFill>
                <a:latin typeface="Overpass"/>
                <a:ea typeface="Overpass"/>
                <a:cs typeface="Overpass"/>
                <a:sym typeface="Overpass"/>
              </a:defRPr>
            </a:lvl1pPr>
            <a:lvl2pPr indent="-228600" lvl="1" marL="9144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sp>
        <p:nvSpPr>
          <p:cNvPr id="141" name="Google Shape;141;p19"/>
          <p:cNvSpPr/>
          <p:nvPr>
            <p:ph idx="3" type="pic"/>
          </p:nvPr>
        </p:nvSpPr>
        <p:spPr>
          <a:xfrm>
            <a:off x="333250" y="1675025"/>
            <a:ext cx="11418900" cy="4542900"/>
          </a:xfrm>
          <a:prstGeom prst="rect">
            <a:avLst/>
          </a:prstGeom>
          <a:noFill/>
          <a:ln>
            <a:noFill/>
          </a:ln>
        </p:spPr>
      </p:sp>
      <p:pic>
        <p:nvPicPr>
          <p:cNvPr id="142" name="Google Shape;142;p19"/>
          <p:cNvPicPr preferRelativeResize="0"/>
          <p:nvPr/>
        </p:nvPicPr>
        <p:blipFill>
          <a:blip r:embed="rId2">
            <a:alphaModFix/>
          </a:blip>
          <a:stretch>
            <a:fillRect/>
          </a:stretch>
        </p:blipFill>
        <p:spPr>
          <a:xfrm>
            <a:off x="11750688" y="6429600"/>
            <a:ext cx="323375" cy="32337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11">
    <p:bg>
      <p:bgPr>
        <a:solidFill>
          <a:schemeClr val="lt1"/>
        </a:solidFill>
      </p:bgPr>
    </p:bg>
    <p:spTree>
      <p:nvGrpSpPr>
        <p:cNvPr id="143" name="Shape 143"/>
        <p:cNvGrpSpPr/>
        <p:nvPr/>
      </p:nvGrpSpPr>
      <p:grpSpPr>
        <a:xfrm>
          <a:off x="0" y="0"/>
          <a:ext cx="0" cy="0"/>
          <a:chOff x="0" y="0"/>
          <a:chExt cx="0" cy="0"/>
        </a:xfrm>
      </p:grpSpPr>
      <p:sp>
        <p:nvSpPr>
          <p:cNvPr id="144" name="Google Shape;144;p20"/>
          <p:cNvSpPr/>
          <p:nvPr/>
        </p:nvSpPr>
        <p:spPr>
          <a:xfrm>
            <a:off x="0" y="0"/>
            <a:ext cx="12192000" cy="6858000"/>
          </a:xfrm>
          <a:prstGeom prst="rect">
            <a:avLst/>
          </a:prstGeom>
          <a:solidFill>
            <a:srgbClr val="0944A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45" name="Google Shape;145;p20"/>
          <p:cNvSpPr txBox="1"/>
          <p:nvPr>
            <p:ph idx="1" type="body"/>
          </p:nvPr>
        </p:nvSpPr>
        <p:spPr>
          <a:xfrm>
            <a:off x="213995" y="212725"/>
            <a:ext cx="6006924" cy="315595"/>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chemeClr val="lt1"/>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46" name="Google Shape;146;p20"/>
          <p:cNvSpPr txBox="1"/>
          <p:nvPr>
            <p:ph type="ctrTitle"/>
          </p:nvPr>
        </p:nvSpPr>
        <p:spPr>
          <a:xfrm>
            <a:off x="223520" y="759087"/>
            <a:ext cx="5989021" cy="785233"/>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4000"/>
              <a:buFont typeface="Oswald Medium"/>
              <a:buNone/>
              <a:defRPr sz="2670">
                <a:solidFill>
                  <a:schemeClr val="lt1"/>
                </a:solidFill>
                <a:latin typeface="Oswald Medium"/>
                <a:ea typeface="Oswald Medium"/>
                <a:cs typeface="Oswald Medium"/>
                <a:sym typeface="Oswald Medium"/>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147" name="Google Shape;147;p20"/>
          <p:cNvSpPr txBox="1"/>
          <p:nvPr>
            <p:ph idx="2"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chemeClr val="lt1"/>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48" name="Google Shape;148;p20"/>
          <p:cNvSpPr txBox="1"/>
          <p:nvPr>
            <p:ph idx="3" type="body"/>
          </p:nvPr>
        </p:nvSpPr>
        <p:spPr>
          <a:xfrm>
            <a:off x="223850" y="1649425"/>
            <a:ext cx="5590500" cy="41592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sz="1600">
                <a:solidFill>
                  <a:schemeClr val="lt1"/>
                </a:solidFill>
                <a:latin typeface="Overpass"/>
                <a:ea typeface="Overpass"/>
                <a:cs typeface="Overpass"/>
                <a:sym typeface="Overpass"/>
              </a:defRPr>
            </a:lvl1pPr>
            <a:lvl2pPr indent="-317500" lvl="1" marL="914400" algn="l">
              <a:lnSpc>
                <a:spcPct val="115000"/>
              </a:lnSpc>
              <a:spcBef>
                <a:spcPts val="0"/>
              </a:spcBef>
              <a:spcAft>
                <a:spcPts val="0"/>
              </a:spcAft>
              <a:buClr>
                <a:schemeClr val="lt1"/>
              </a:buClr>
              <a:buSzPts val="1400"/>
              <a:buChar char="+"/>
              <a:defRPr>
                <a:solidFill>
                  <a:schemeClr val="lt1"/>
                </a:solidFill>
              </a:defRPr>
            </a:lvl2pPr>
            <a:lvl3pPr indent="-228600" lvl="2" marL="1371600" algn="l">
              <a:lnSpc>
                <a:spcPct val="115000"/>
              </a:lnSpc>
              <a:spcBef>
                <a:spcPts val="0"/>
              </a:spcBef>
              <a:spcAft>
                <a:spcPts val="0"/>
              </a:spcAft>
              <a:buClr>
                <a:schemeClr val="lt1"/>
              </a:buClr>
              <a:buSzPts val="1400"/>
              <a:buNone/>
              <a:defRPr>
                <a:solidFill>
                  <a:schemeClr val="lt1"/>
                </a:solidFill>
              </a:defRPr>
            </a:lvl3pPr>
            <a:lvl4pPr indent="-228600" lvl="3" marL="1828800" algn="l">
              <a:lnSpc>
                <a:spcPct val="115000"/>
              </a:lnSpc>
              <a:spcBef>
                <a:spcPts val="0"/>
              </a:spcBef>
              <a:spcAft>
                <a:spcPts val="0"/>
              </a:spcAft>
              <a:buClr>
                <a:schemeClr val="lt1"/>
              </a:buClr>
              <a:buSzPts val="1400"/>
              <a:buNone/>
              <a:defRPr>
                <a:solidFill>
                  <a:schemeClr val="lt1"/>
                </a:solidFill>
              </a:defRPr>
            </a:lvl4pPr>
            <a:lvl5pPr indent="-228600" lvl="4" marL="2286000" algn="l">
              <a:lnSpc>
                <a:spcPct val="115000"/>
              </a:lnSpc>
              <a:spcBef>
                <a:spcPts val="0"/>
              </a:spcBef>
              <a:spcAft>
                <a:spcPts val="0"/>
              </a:spcAft>
              <a:buClr>
                <a:schemeClr val="lt1"/>
              </a:buClr>
              <a:buSzPts val="1400"/>
              <a:buNone/>
              <a:defRPr>
                <a:solidFill>
                  <a:schemeClr val="lt1"/>
                </a:solidFill>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sp>
        <p:nvSpPr>
          <p:cNvPr id="149" name="Google Shape;149;p20"/>
          <p:cNvSpPr txBox="1"/>
          <p:nvPr>
            <p:ph idx="4" type="body"/>
          </p:nvPr>
        </p:nvSpPr>
        <p:spPr>
          <a:xfrm>
            <a:off x="6096000" y="1649413"/>
            <a:ext cx="5235668" cy="415925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sz="1600">
                <a:solidFill>
                  <a:schemeClr val="lt1"/>
                </a:solidFill>
                <a:latin typeface="Overpass"/>
                <a:ea typeface="Overpass"/>
                <a:cs typeface="Overpass"/>
                <a:sym typeface="Overpass"/>
              </a:defRPr>
            </a:lvl1pPr>
            <a:lvl2pPr indent="-317500" lvl="1" marL="914400" algn="l">
              <a:lnSpc>
                <a:spcPct val="115000"/>
              </a:lnSpc>
              <a:spcBef>
                <a:spcPts val="0"/>
              </a:spcBef>
              <a:spcAft>
                <a:spcPts val="0"/>
              </a:spcAft>
              <a:buClr>
                <a:schemeClr val="lt1"/>
              </a:buClr>
              <a:buSzPts val="1400"/>
              <a:buChar char="+"/>
              <a:defRPr>
                <a:solidFill>
                  <a:schemeClr val="lt1"/>
                </a:solidFill>
              </a:defRPr>
            </a:lvl2pPr>
            <a:lvl3pPr indent="-317500" lvl="2" marL="1371600" algn="l">
              <a:lnSpc>
                <a:spcPct val="115000"/>
              </a:lnSpc>
              <a:spcBef>
                <a:spcPts val="0"/>
              </a:spcBef>
              <a:spcAft>
                <a:spcPts val="0"/>
              </a:spcAft>
              <a:buClr>
                <a:schemeClr val="lt1"/>
              </a:buClr>
              <a:buSzPts val="1400"/>
              <a:buChar char="+"/>
              <a:defRPr>
                <a:solidFill>
                  <a:schemeClr val="lt1"/>
                </a:solidFill>
              </a:defRPr>
            </a:lvl3pPr>
            <a:lvl4pPr indent="-317500" lvl="3" marL="1828800" algn="l">
              <a:lnSpc>
                <a:spcPct val="115000"/>
              </a:lnSpc>
              <a:spcBef>
                <a:spcPts val="0"/>
              </a:spcBef>
              <a:spcAft>
                <a:spcPts val="0"/>
              </a:spcAft>
              <a:buClr>
                <a:schemeClr val="lt1"/>
              </a:buClr>
              <a:buSzPts val="1400"/>
              <a:buChar char="+"/>
              <a:defRPr>
                <a:solidFill>
                  <a:schemeClr val="lt1"/>
                </a:solidFill>
              </a:defRPr>
            </a:lvl4pPr>
            <a:lvl5pPr indent="-228600" lvl="4" marL="2286000" algn="l">
              <a:lnSpc>
                <a:spcPct val="115000"/>
              </a:lnSpc>
              <a:spcBef>
                <a:spcPts val="0"/>
              </a:spcBef>
              <a:spcAft>
                <a:spcPts val="0"/>
              </a:spcAft>
              <a:buClr>
                <a:schemeClr val="lt1"/>
              </a:buClr>
              <a:buSzPts val="1400"/>
              <a:buNone/>
              <a:defRPr>
                <a:solidFill>
                  <a:schemeClr val="lt1"/>
                </a:solidFill>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pic>
        <p:nvPicPr>
          <p:cNvPr id="150" name="Google Shape;150;p20"/>
          <p:cNvPicPr preferRelativeResize="0"/>
          <p:nvPr/>
        </p:nvPicPr>
        <p:blipFill>
          <a:blip r:embed="rId2">
            <a:alphaModFix/>
          </a:blip>
          <a:stretch>
            <a:fillRect/>
          </a:stretch>
        </p:blipFill>
        <p:spPr>
          <a:xfrm>
            <a:off x="11750688" y="6429600"/>
            <a:ext cx="323375" cy="3233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itle and body">
    <p:spTree>
      <p:nvGrpSpPr>
        <p:cNvPr id="18" name="Shape 18"/>
        <p:cNvGrpSpPr/>
        <p:nvPr/>
      </p:nvGrpSpPr>
      <p:grpSpPr>
        <a:xfrm>
          <a:off x="0" y="0"/>
          <a:ext cx="0" cy="0"/>
          <a:chOff x="0" y="0"/>
          <a:chExt cx="0" cy="0"/>
        </a:xfrm>
      </p:grpSpPr>
      <p:sp>
        <p:nvSpPr>
          <p:cNvPr id="19" name="Google Shape;19;p3"/>
          <p:cNvSpPr/>
          <p:nvPr/>
        </p:nvSpPr>
        <p:spPr>
          <a:xfrm>
            <a:off x="0" y="0"/>
            <a:ext cx="12192000" cy="6858000"/>
          </a:xfrm>
          <a:prstGeom prst="rect">
            <a:avLst/>
          </a:prstGeom>
          <a:solidFill>
            <a:srgbClr val="0944A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20" name="Google Shape;20;p3"/>
          <p:cNvSpPr txBox="1"/>
          <p:nvPr>
            <p:ph idx="1" type="body"/>
          </p:nvPr>
        </p:nvSpPr>
        <p:spPr>
          <a:xfrm>
            <a:off x="213995" y="212725"/>
            <a:ext cx="11418888" cy="600075"/>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F3F3F3"/>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1" name="Google Shape;21;p3"/>
          <p:cNvSpPr txBox="1"/>
          <p:nvPr>
            <p:ph type="ctrTitle"/>
          </p:nvPr>
        </p:nvSpPr>
        <p:spPr>
          <a:xfrm>
            <a:off x="223520" y="1063887"/>
            <a:ext cx="11360800" cy="27368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lt1"/>
              </a:buClr>
              <a:buSzPts val="4000"/>
              <a:buFont typeface="Oswald Medium"/>
              <a:buNone/>
              <a:defRPr sz="4267">
                <a:solidFill>
                  <a:srgbClr val="F3F3F3"/>
                </a:solidFill>
                <a:latin typeface="Oswald Medium"/>
                <a:ea typeface="Oswald Medium"/>
                <a:cs typeface="Oswald Medium"/>
                <a:sym typeface="Oswald Medium"/>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22" name="Google Shape;22;p3"/>
          <p:cNvSpPr txBox="1"/>
          <p:nvPr>
            <p:ph idx="2"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F3F3F3"/>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pic>
        <p:nvPicPr>
          <p:cNvPr id="23" name="Google Shape;23;p3"/>
          <p:cNvPicPr preferRelativeResize="0"/>
          <p:nvPr/>
        </p:nvPicPr>
        <p:blipFill>
          <a:blip r:embed="rId2">
            <a:alphaModFix/>
          </a:blip>
          <a:stretch>
            <a:fillRect/>
          </a:stretch>
        </p:blipFill>
        <p:spPr>
          <a:xfrm>
            <a:off x="11750688" y="6429600"/>
            <a:ext cx="323375" cy="32337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bg>
      <p:bgPr>
        <a:solidFill>
          <a:srgbClr val="0C183A"/>
        </a:solidFill>
      </p:bgPr>
    </p:bg>
    <p:spTree>
      <p:nvGrpSpPr>
        <p:cNvPr id="151" name="Shape 151"/>
        <p:cNvGrpSpPr/>
        <p:nvPr/>
      </p:nvGrpSpPr>
      <p:grpSpPr>
        <a:xfrm>
          <a:off x="0" y="0"/>
          <a:ext cx="0" cy="0"/>
          <a:chOff x="0" y="0"/>
          <a:chExt cx="0" cy="0"/>
        </a:xfrm>
      </p:grpSpPr>
      <p:pic>
        <p:nvPicPr>
          <p:cNvPr id="152" name="Google Shape;152;p21"/>
          <p:cNvPicPr preferRelativeResize="0"/>
          <p:nvPr/>
        </p:nvPicPr>
        <p:blipFill rotWithShape="1">
          <a:blip r:embed="rId2">
            <a:alphaModFix/>
          </a:blip>
          <a:srcRect b="228" l="0" r="0" t="228"/>
          <a:stretch/>
        </p:blipFill>
        <p:spPr>
          <a:xfrm>
            <a:off x="5185688" y="3202026"/>
            <a:ext cx="1820625" cy="45395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1">
    <p:spTree>
      <p:nvGrpSpPr>
        <p:cNvPr id="153" name="Shape 153"/>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type="blank">
  <p:cSld name="BLANK">
    <p:spTree>
      <p:nvGrpSpPr>
        <p:cNvPr id="24" name="Shape 24"/>
        <p:cNvGrpSpPr/>
        <p:nvPr/>
      </p:nvGrpSpPr>
      <p:grpSpPr>
        <a:xfrm>
          <a:off x="0" y="0"/>
          <a:ext cx="0" cy="0"/>
          <a:chOff x="0" y="0"/>
          <a:chExt cx="0" cy="0"/>
        </a:xfrm>
      </p:grpSpPr>
      <p:sp>
        <p:nvSpPr>
          <p:cNvPr id="25" name="Google Shape;25;p4"/>
          <p:cNvSpPr/>
          <p:nvPr>
            <p:ph idx="2" type="pic"/>
          </p:nvPr>
        </p:nvSpPr>
        <p:spPr>
          <a:xfrm>
            <a:off x="4805850" y="2025825"/>
            <a:ext cx="7103700" cy="2736900"/>
          </a:xfrm>
          <a:prstGeom prst="rect">
            <a:avLst/>
          </a:prstGeom>
          <a:noFill/>
          <a:ln>
            <a:noFill/>
          </a:ln>
        </p:spPr>
      </p:sp>
      <p:sp>
        <p:nvSpPr>
          <p:cNvPr id="26" name="Google Shape;26;p4"/>
          <p:cNvSpPr txBox="1"/>
          <p:nvPr>
            <p:ph idx="12" type="sldNum"/>
          </p:nvPr>
        </p:nvSpPr>
        <p:spPr>
          <a:xfrm>
            <a:off x="11296610" y="6217622"/>
            <a:ext cx="731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7" name="Google Shape;27;p4"/>
          <p:cNvSpPr txBox="1"/>
          <p:nvPr>
            <p:ph idx="1" type="body"/>
          </p:nvPr>
        </p:nvSpPr>
        <p:spPr>
          <a:xfrm>
            <a:off x="213995" y="212725"/>
            <a:ext cx="11418888" cy="600075"/>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rtl="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8" name="Google Shape;28;p4"/>
          <p:cNvSpPr txBox="1"/>
          <p:nvPr>
            <p:ph idx="3"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9" name="Google Shape;29;p4"/>
          <p:cNvSpPr txBox="1"/>
          <p:nvPr>
            <p:ph type="ctrTitle"/>
          </p:nvPr>
        </p:nvSpPr>
        <p:spPr>
          <a:xfrm>
            <a:off x="223520" y="2060600"/>
            <a:ext cx="4479109" cy="2736800"/>
          </a:xfrm>
          <a:prstGeom prst="rect">
            <a:avLst/>
          </a:prstGeom>
          <a:noFill/>
          <a:ln>
            <a:noFill/>
          </a:ln>
        </p:spPr>
        <p:txBody>
          <a:bodyPr anchorCtr="0" anchor="ctr" bIns="91425" lIns="91425" spcFirstLastPara="1" rIns="91425" wrap="square" tIns="91425">
            <a:noAutofit/>
          </a:bodyPr>
          <a:lstStyle>
            <a:lvl1pPr lvl="0" algn="l">
              <a:lnSpc>
                <a:spcPct val="114000"/>
              </a:lnSpc>
              <a:spcBef>
                <a:spcPts val="0"/>
              </a:spcBef>
              <a:spcAft>
                <a:spcPts val="0"/>
              </a:spcAft>
              <a:buClr>
                <a:schemeClr val="lt1"/>
              </a:buClr>
              <a:buSzPts val="4000"/>
              <a:buFont typeface="Oswald Medium"/>
              <a:buNone/>
              <a:defRPr sz="2670">
                <a:solidFill>
                  <a:srgbClr val="0D5DDF"/>
                </a:solidFill>
                <a:latin typeface="Oswald Medium"/>
                <a:ea typeface="Oswald Medium"/>
                <a:cs typeface="Oswald Medium"/>
                <a:sym typeface="Oswald Medium"/>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30" name="Google Shape;30;p4"/>
          <p:cNvSpPr txBox="1"/>
          <p:nvPr>
            <p:ph idx="4" type="body"/>
          </p:nvPr>
        </p:nvSpPr>
        <p:spPr>
          <a:xfrm>
            <a:off x="213995" y="5589240"/>
            <a:ext cx="11418888" cy="600075"/>
          </a:xfrm>
          <a:prstGeom prst="rect">
            <a:avLst/>
          </a:prstGeom>
          <a:noFill/>
          <a:ln>
            <a:noFill/>
          </a:ln>
        </p:spPr>
        <p:txBody>
          <a:bodyPr anchorCtr="0" anchor="b"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rtl="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p:bg>
      <p:bgPr>
        <a:solidFill>
          <a:schemeClr val="lt1"/>
        </a:solidFill>
      </p:bgPr>
    </p:bg>
    <p:spTree>
      <p:nvGrpSpPr>
        <p:cNvPr id="31" name="Shape 31"/>
        <p:cNvGrpSpPr/>
        <p:nvPr/>
      </p:nvGrpSpPr>
      <p:grpSpPr>
        <a:xfrm>
          <a:off x="0" y="0"/>
          <a:ext cx="0" cy="0"/>
          <a:chOff x="0" y="0"/>
          <a:chExt cx="0" cy="0"/>
        </a:xfrm>
      </p:grpSpPr>
      <p:sp>
        <p:nvSpPr>
          <p:cNvPr id="32" name="Google Shape;32;p5"/>
          <p:cNvSpPr txBox="1"/>
          <p:nvPr>
            <p:ph idx="1" type="body"/>
          </p:nvPr>
        </p:nvSpPr>
        <p:spPr>
          <a:xfrm>
            <a:off x="213995" y="212725"/>
            <a:ext cx="6006924" cy="315595"/>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33" name="Google Shape;33;p5"/>
          <p:cNvSpPr txBox="1"/>
          <p:nvPr>
            <p:ph type="ctrTitle"/>
          </p:nvPr>
        </p:nvSpPr>
        <p:spPr>
          <a:xfrm>
            <a:off x="223520" y="759087"/>
            <a:ext cx="4397925" cy="785233"/>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4000"/>
              <a:buFont typeface="Oswald Medium"/>
              <a:buNone/>
              <a:defRPr sz="2670">
                <a:solidFill>
                  <a:srgbClr val="0D5DDF"/>
                </a:solidFill>
                <a:latin typeface="Oswald Medium"/>
                <a:ea typeface="Oswald Medium"/>
                <a:cs typeface="Oswald Medium"/>
                <a:sym typeface="Oswald Medium"/>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34" name="Google Shape;34;p5"/>
          <p:cNvSpPr txBox="1"/>
          <p:nvPr>
            <p:ph idx="2"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35" name="Google Shape;35;p5"/>
          <p:cNvSpPr txBox="1"/>
          <p:nvPr>
            <p:ph idx="3" type="body"/>
          </p:nvPr>
        </p:nvSpPr>
        <p:spPr>
          <a:xfrm>
            <a:off x="223521" y="1873625"/>
            <a:ext cx="4456055" cy="3815976"/>
          </a:xfrm>
          <a:prstGeom prst="rect">
            <a:avLst/>
          </a:prstGeom>
          <a:noFill/>
          <a:ln>
            <a:noFill/>
          </a:ln>
        </p:spPr>
        <p:txBody>
          <a:bodyPr anchorCtr="0" anchor="t" bIns="91425" lIns="91425" spcFirstLastPara="1" rIns="91425" wrap="square" tIns="91425">
            <a:normAutofit/>
          </a:bodyPr>
          <a:lstStyle>
            <a:lvl1pPr indent="-342900" lvl="0" marL="457200" rtl="0" algn="l">
              <a:lnSpc>
                <a:spcPct val="115000"/>
              </a:lnSpc>
              <a:spcBef>
                <a:spcPts val="0"/>
              </a:spcBef>
              <a:spcAft>
                <a:spcPts val="0"/>
              </a:spcAft>
              <a:buSzPts val="1800"/>
              <a:buFont typeface="Overpass"/>
              <a:buChar char="+"/>
              <a:defRPr sz="1600">
                <a:solidFill>
                  <a:srgbClr val="444444"/>
                </a:solidFill>
                <a:latin typeface="Overpass"/>
                <a:ea typeface="Overpass"/>
                <a:cs typeface="Overpass"/>
                <a:sym typeface="Overpass"/>
              </a:defRPr>
            </a:lvl1pPr>
            <a:lvl2pPr indent="-317500" lvl="1" marL="914400" algn="l">
              <a:lnSpc>
                <a:spcPct val="115000"/>
              </a:lnSpc>
              <a:spcBef>
                <a:spcPts val="0"/>
              </a:spcBef>
              <a:spcAft>
                <a:spcPts val="0"/>
              </a:spcAft>
              <a:buSzPts val="1400"/>
              <a:buChar char="+"/>
              <a:defRPr>
                <a:solidFill>
                  <a:srgbClr val="444444"/>
                </a:solidFill>
                <a:latin typeface="Oswald Light"/>
                <a:ea typeface="Oswald Light"/>
                <a:cs typeface="Oswald Light"/>
                <a:sym typeface="Oswald Light"/>
              </a:defRPr>
            </a:lvl2pPr>
            <a:lvl3pPr indent="-317500" lvl="2" marL="1371600" algn="l">
              <a:lnSpc>
                <a:spcPct val="115000"/>
              </a:lnSpc>
              <a:spcBef>
                <a:spcPts val="0"/>
              </a:spcBef>
              <a:spcAft>
                <a:spcPts val="0"/>
              </a:spcAft>
              <a:buSzPts val="1400"/>
              <a:buChar char="+"/>
              <a:defRPr>
                <a:solidFill>
                  <a:srgbClr val="444444"/>
                </a:solidFill>
                <a:latin typeface="Oswald Light"/>
                <a:ea typeface="Oswald Light"/>
                <a:cs typeface="Oswald Light"/>
                <a:sym typeface="Oswald Light"/>
              </a:defRPr>
            </a:lvl3pPr>
            <a:lvl4pPr indent="-317500" lvl="3" marL="1828800" algn="l">
              <a:lnSpc>
                <a:spcPct val="115000"/>
              </a:lnSpc>
              <a:spcBef>
                <a:spcPts val="0"/>
              </a:spcBef>
              <a:spcAft>
                <a:spcPts val="0"/>
              </a:spcAft>
              <a:buSzPts val="1400"/>
              <a:buChar char="+"/>
              <a:defRPr>
                <a:solidFill>
                  <a:srgbClr val="444444"/>
                </a:solidFill>
                <a:latin typeface="Oswald Light"/>
                <a:ea typeface="Oswald Light"/>
                <a:cs typeface="Oswald Light"/>
                <a:sym typeface="Oswald Light"/>
              </a:defRPr>
            </a:lvl4pPr>
            <a:lvl5pPr indent="-317500" lvl="4" marL="2286000" algn="l">
              <a:lnSpc>
                <a:spcPct val="115000"/>
              </a:lnSpc>
              <a:spcBef>
                <a:spcPts val="0"/>
              </a:spcBef>
              <a:spcAft>
                <a:spcPts val="0"/>
              </a:spcAft>
              <a:buSzPts val="1400"/>
              <a:buChar char="+"/>
              <a:defRPr>
                <a:solidFill>
                  <a:srgbClr val="444444"/>
                </a:solidFill>
                <a:latin typeface="Oswald Light"/>
                <a:ea typeface="Oswald Light"/>
                <a:cs typeface="Oswald Light"/>
                <a:sym typeface="Oswald Light"/>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36" name="Google Shape;36;p5"/>
          <p:cNvSpPr/>
          <p:nvPr>
            <p:ph idx="4" type="pic"/>
          </p:nvPr>
        </p:nvSpPr>
        <p:spPr>
          <a:xfrm>
            <a:off x="5342965" y="1165412"/>
            <a:ext cx="6849035" cy="4563035"/>
          </a:xfrm>
          <a:prstGeom prst="rect">
            <a:avLst/>
          </a:prstGeom>
          <a:noFill/>
          <a:ln>
            <a:noFill/>
          </a:ln>
        </p:spPr>
      </p:sp>
      <p:pic>
        <p:nvPicPr>
          <p:cNvPr id="37" name="Google Shape;37;p5"/>
          <p:cNvPicPr preferRelativeResize="0"/>
          <p:nvPr/>
        </p:nvPicPr>
        <p:blipFill>
          <a:blip r:embed="rId2">
            <a:alphaModFix/>
          </a:blip>
          <a:stretch>
            <a:fillRect/>
          </a:stretch>
        </p:blipFill>
        <p:spPr>
          <a:xfrm>
            <a:off x="11750688" y="6429600"/>
            <a:ext cx="323375" cy="3233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2">
    <p:bg>
      <p:bgPr>
        <a:solidFill>
          <a:schemeClr val="lt1"/>
        </a:solidFill>
      </p:bgPr>
    </p:bg>
    <p:spTree>
      <p:nvGrpSpPr>
        <p:cNvPr id="38" name="Shape 38"/>
        <p:cNvGrpSpPr/>
        <p:nvPr/>
      </p:nvGrpSpPr>
      <p:grpSpPr>
        <a:xfrm>
          <a:off x="0" y="0"/>
          <a:ext cx="0" cy="0"/>
          <a:chOff x="0" y="0"/>
          <a:chExt cx="0" cy="0"/>
        </a:xfrm>
      </p:grpSpPr>
      <p:sp>
        <p:nvSpPr>
          <p:cNvPr id="39" name="Google Shape;39;p6"/>
          <p:cNvSpPr txBox="1"/>
          <p:nvPr>
            <p:ph idx="1" type="body"/>
          </p:nvPr>
        </p:nvSpPr>
        <p:spPr>
          <a:xfrm>
            <a:off x="213995" y="212725"/>
            <a:ext cx="6006924" cy="315595"/>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6"/>
          <p:cNvSpPr txBox="1"/>
          <p:nvPr>
            <p:ph type="ctrTitle"/>
          </p:nvPr>
        </p:nvSpPr>
        <p:spPr>
          <a:xfrm>
            <a:off x="223520" y="759087"/>
            <a:ext cx="11421633" cy="785233"/>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4000"/>
              <a:buFont typeface="Oswald Medium"/>
              <a:buNone/>
              <a:defRPr sz="2670">
                <a:solidFill>
                  <a:srgbClr val="0D5DDF"/>
                </a:solidFill>
                <a:latin typeface="Oswald Medium"/>
                <a:ea typeface="Oswald Medium"/>
                <a:cs typeface="Oswald Medium"/>
                <a:sym typeface="Oswald Medium"/>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41" name="Google Shape;41;p6"/>
          <p:cNvSpPr txBox="1"/>
          <p:nvPr>
            <p:ph idx="2"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pic>
        <p:nvPicPr>
          <p:cNvPr id="42" name="Google Shape;42;p6"/>
          <p:cNvPicPr preferRelativeResize="0"/>
          <p:nvPr/>
        </p:nvPicPr>
        <p:blipFill>
          <a:blip r:embed="rId2">
            <a:alphaModFix/>
          </a:blip>
          <a:stretch>
            <a:fillRect/>
          </a:stretch>
        </p:blipFill>
        <p:spPr>
          <a:xfrm>
            <a:off x="11750688" y="6429600"/>
            <a:ext cx="323375" cy="3233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3">
  <p:cSld name="1_Blank 2_1">
    <p:bg>
      <p:bgPr>
        <a:solidFill>
          <a:schemeClr val="lt1"/>
        </a:solidFill>
      </p:bgPr>
    </p:bg>
    <p:spTree>
      <p:nvGrpSpPr>
        <p:cNvPr id="43" name="Shape 43"/>
        <p:cNvGrpSpPr/>
        <p:nvPr/>
      </p:nvGrpSpPr>
      <p:grpSpPr>
        <a:xfrm>
          <a:off x="0" y="0"/>
          <a:ext cx="0" cy="0"/>
          <a:chOff x="0" y="0"/>
          <a:chExt cx="0" cy="0"/>
        </a:xfrm>
      </p:grpSpPr>
      <p:sp>
        <p:nvSpPr>
          <p:cNvPr id="44" name="Google Shape;44;p7"/>
          <p:cNvSpPr txBox="1"/>
          <p:nvPr>
            <p:ph idx="1" type="body"/>
          </p:nvPr>
        </p:nvSpPr>
        <p:spPr>
          <a:xfrm>
            <a:off x="213995" y="212725"/>
            <a:ext cx="6006900" cy="315600"/>
          </a:xfrm>
          <a:prstGeom prst="rect">
            <a:avLst/>
          </a:prstGeom>
          <a:noFill/>
          <a:ln>
            <a:noFill/>
          </a:ln>
        </p:spPr>
        <p:txBody>
          <a:bodyPr anchorCtr="0" anchor="t" bIns="91425" lIns="91425" spcFirstLastPara="1" rIns="91425" wrap="square" tIns="91425">
            <a:normAutofit/>
          </a:bodyPr>
          <a:lstStyle>
            <a:lvl1pPr indent="-228600" lvl="0" marL="457200" rtl="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sp>
        <p:nvSpPr>
          <p:cNvPr id="45" name="Google Shape;45;p7"/>
          <p:cNvSpPr txBox="1"/>
          <p:nvPr>
            <p:ph type="ctrTitle"/>
          </p:nvPr>
        </p:nvSpPr>
        <p:spPr>
          <a:xfrm>
            <a:off x="223520" y="759087"/>
            <a:ext cx="11421600" cy="7851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chemeClr val="lt1"/>
              </a:buClr>
              <a:buSzPts val="4000"/>
              <a:buFont typeface="Oswald Medium"/>
              <a:buNone/>
              <a:defRPr sz="2670">
                <a:solidFill>
                  <a:srgbClr val="0D5DDF"/>
                </a:solidFill>
                <a:latin typeface="Oswald Medium"/>
                <a:ea typeface="Oswald Medium"/>
                <a:cs typeface="Oswald Medium"/>
                <a:sym typeface="Oswald Medium"/>
              </a:defRPr>
            </a:lvl1pPr>
            <a:lvl2pPr lvl="1" rtl="0" algn="ctr">
              <a:lnSpc>
                <a:spcPct val="100000"/>
              </a:lnSpc>
              <a:spcBef>
                <a:spcPts val="0"/>
              </a:spcBef>
              <a:spcAft>
                <a:spcPts val="0"/>
              </a:spcAft>
              <a:buSzPts val="5200"/>
              <a:buNone/>
              <a:defRPr sz="6933"/>
            </a:lvl2pPr>
            <a:lvl3pPr lvl="2" rtl="0" algn="ctr">
              <a:lnSpc>
                <a:spcPct val="100000"/>
              </a:lnSpc>
              <a:spcBef>
                <a:spcPts val="0"/>
              </a:spcBef>
              <a:spcAft>
                <a:spcPts val="0"/>
              </a:spcAft>
              <a:buSzPts val="5200"/>
              <a:buNone/>
              <a:defRPr sz="6933"/>
            </a:lvl3pPr>
            <a:lvl4pPr lvl="3" rtl="0" algn="ctr">
              <a:lnSpc>
                <a:spcPct val="100000"/>
              </a:lnSpc>
              <a:spcBef>
                <a:spcPts val="0"/>
              </a:spcBef>
              <a:spcAft>
                <a:spcPts val="0"/>
              </a:spcAft>
              <a:buSzPts val="5200"/>
              <a:buNone/>
              <a:defRPr sz="6933"/>
            </a:lvl4pPr>
            <a:lvl5pPr lvl="4" rtl="0" algn="ctr">
              <a:lnSpc>
                <a:spcPct val="100000"/>
              </a:lnSpc>
              <a:spcBef>
                <a:spcPts val="0"/>
              </a:spcBef>
              <a:spcAft>
                <a:spcPts val="0"/>
              </a:spcAft>
              <a:buSzPts val="5200"/>
              <a:buNone/>
              <a:defRPr sz="6933"/>
            </a:lvl5pPr>
            <a:lvl6pPr lvl="5" rtl="0" algn="ctr">
              <a:lnSpc>
                <a:spcPct val="100000"/>
              </a:lnSpc>
              <a:spcBef>
                <a:spcPts val="0"/>
              </a:spcBef>
              <a:spcAft>
                <a:spcPts val="0"/>
              </a:spcAft>
              <a:buSzPts val="5200"/>
              <a:buNone/>
              <a:defRPr sz="6933"/>
            </a:lvl6pPr>
            <a:lvl7pPr lvl="6" rtl="0" algn="ctr">
              <a:lnSpc>
                <a:spcPct val="100000"/>
              </a:lnSpc>
              <a:spcBef>
                <a:spcPts val="0"/>
              </a:spcBef>
              <a:spcAft>
                <a:spcPts val="0"/>
              </a:spcAft>
              <a:buSzPts val="5200"/>
              <a:buNone/>
              <a:defRPr sz="6933"/>
            </a:lvl7pPr>
            <a:lvl8pPr lvl="7" rtl="0" algn="ctr">
              <a:lnSpc>
                <a:spcPct val="100000"/>
              </a:lnSpc>
              <a:spcBef>
                <a:spcPts val="0"/>
              </a:spcBef>
              <a:spcAft>
                <a:spcPts val="0"/>
              </a:spcAft>
              <a:buSzPts val="5200"/>
              <a:buNone/>
              <a:defRPr sz="6933"/>
            </a:lvl8pPr>
            <a:lvl9pPr lvl="8" rtl="0" algn="ctr">
              <a:lnSpc>
                <a:spcPct val="100000"/>
              </a:lnSpc>
              <a:spcBef>
                <a:spcPts val="0"/>
              </a:spcBef>
              <a:spcAft>
                <a:spcPts val="0"/>
              </a:spcAft>
              <a:buSzPts val="5200"/>
              <a:buNone/>
              <a:defRPr sz="6933"/>
            </a:lvl9pPr>
          </a:lstStyle>
          <a:p/>
        </p:txBody>
      </p:sp>
      <p:sp>
        <p:nvSpPr>
          <p:cNvPr id="46" name="Google Shape;46;p7"/>
          <p:cNvSpPr txBox="1"/>
          <p:nvPr>
            <p:ph idx="2"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rtl="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sp>
        <p:nvSpPr>
          <p:cNvPr id="47" name="Google Shape;47;p7"/>
          <p:cNvSpPr/>
          <p:nvPr>
            <p:ph idx="3" type="pic"/>
          </p:nvPr>
        </p:nvSpPr>
        <p:spPr>
          <a:xfrm>
            <a:off x="391575" y="2316925"/>
            <a:ext cx="5379000" cy="3704400"/>
          </a:xfrm>
          <a:prstGeom prst="rect">
            <a:avLst/>
          </a:prstGeom>
          <a:noFill/>
          <a:ln>
            <a:noFill/>
          </a:ln>
        </p:spPr>
      </p:sp>
      <p:sp>
        <p:nvSpPr>
          <p:cNvPr id="48" name="Google Shape;48;p7"/>
          <p:cNvSpPr/>
          <p:nvPr>
            <p:ph idx="4" type="pic"/>
          </p:nvPr>
        </p:nvSpPr>
        <p:spPr>
          <a:xfrm>
            <a:off x="6039350" y="2316925"/>
            <a:ext cx="5379000" cy="3704400"/>
          </a:xfrm>
          <a:prstGeom prst="rect">
            <a:avLst/>
          </a:prstGeom>
          <a:noFill/>
          <a:ln>
            <a:noFill/>
          </a:ln>
        </p:spPr>
      </p:sp>
      <p:sp>
        <p:nvSpPr>
          <p:cNvPr id="49" name="Google Shape;49;p7"/>
          <p:cNvSpPr txBox="1"/>
          <p:nvPr>
            <p:ph idx="5" type="body"/>
          </p:nvPr>
        </p:nvSpPr>
        <p:spPr>
          <a:xfrm>
            <a:off x="223521" y="1532966"/>
            <a:ext cx="11466600" cy="618600"/>
          </a:xfrm>
          <a:prstGeom prst="rect">
            <a:avLst/>
          </a:prstGeom>
          <a:noFill/>
          <a:ln>
            <a:noFill/>
          </a:ln>
        </p:spPr>
        <p:txBody>
          <a:bodyPr anchorCtr="0" anchor="t" bIns="91425" lIns="91425" spcFirstLastPara="1" rIns="91425" wrap="square" tIns="91425">
            <a:normAutofit/>
          </a:bodyPr>
          <a:lstStyle>
            <a:lvl1pPr indent="-228600" lvl="0" marL="457200" rtl="0" algn="l">
              <a:lnSpc>
                <a:spcPct val="115000"/>
              </a:lnSpc>
              <a:spcBef>
                <a:spcPts val="0"/>
              </a:spcBef>
              <a:spcAft>
                <a:spcPts val="0"/>
              </a:spcAft>
              <a:buSzPts val="1800"/>
              <a:buFont typeface="Overpass"/>
              <a:buNone/>
              <a:defRPr sz="1600">
                <a:solidFill>
                  <a:srgbClr val="444444"/>
                </a:solidFill>
                <a:latin typeface="Overpass"/>
                <a:ea typeface="Overpass"/>
                <a:cs typeface="Overpass"/>
                <a:sym typeface="Overpass"/>
              </a:defRPr>
            </a:lvl1pPr>
            <a:lvl2pPr indent="-228600" lvl="1" marL="914400" rtl="0" algn="l">
              <a:lnSpc>
                <a:spcPct val="115000"/>
              </a:lnSpc>
              <a:spcBef>
                <a:spcPts val="0"/>
              </a:spcBef>
              <a:spcAft>
                <a:spcPts val="0"/>
              </a:spcAft>
              <a:buSzPts val="1400"/>
              <a:buNone/>
              <a:defRPr>
                <a:solidFill>
                  <a:srgbClr val="444444"/>
                </a:solidFill>
                <a:latin typeface="Oswald Light"/>
                <a:ea typeface="Oswald Light"/>
                <a:cs typeface="Oswald Light"/>
                <a:sym typeface="Oswald Light"/>
              </a:defRPr>
            </a:lvl2pPr>
            <a:lvl3pPr indent="-228600" lvl="2" marL="1371600" rtl="0" algn="l">
              <a:lnSpc>
                <a:spcPct val="115000"/>
              </a:lnSpc>
              <a:spcBef>
                <a:spcPts val="0"/>
              </a:spcBef>
              <a:spcAft>
                <a:spcPts val="0"/>
              </a:spcAft>
              <a:buSzPts val="1400"/>
              <a:buNone/>
              <a:defRPr>
                <a:solidFill>
                  <a:srgbClr val="444444"/>
                </a:solidFill>
                <a:latin typeface="Oswald Light"/>
                <a:ea typeface="Oswald Light"/>
                <a:cs typeface="Oswald Light"/>
                <a:sym typeface="Oswald Light"/>
              </a:defRPr>
            </a:lvl3pPr>
            <a:lvl4pPr indent="-228600" lvl="3" marL="1828800" rtl="0" algn="l">
              <a:lnSpc>
                <a:spcPct val="115000"/>
              </a:lnSpc>
              <a:spcBef>
                <a:spcPts val="0"/>
              </a:spcBef>
              <a:spcAft>
                <a:spcPts val="0"/>
              </a:spcAft>
              <a:buSzPts val="1400"/>
              <a:buNone/>
              <a:defRPr>
                <a:solidFill>
                  <a:srgbClr val="444444"/>
                </a:solidFill>
                <a:latin typeface="Oswald Light"/>
                <a:ea typeface="Oswald Light"/>
                <a:cs typeface="Oswald Light"/>
                <a:sym typeface="Oswald Light"/>
              </a:defRPr>
            </a:lvl4pPr>
            <a:lvl5pPr indent="-228600" lvl="4" marL="2286000" rtl="0" algn="l">
              <a:lnSpc>
                <a:spcPct val="115000"/>
              </a:lnSpc>
              <a:spcBef>
                <a:spcPts val="0"/>
              </a:spcBef>
              <a:spcAft>
                <a:spcPts val="0"/>
              </a:spcAft>
              <a:buSzPts val="1400"/>
              <a:buNone/>
              <a:defRPr>
                <a:solidFill>
                  <a:srgbClr val="444444"/>
                </a:solidFill>
                <a:latin typeface="Oswald Light"/>
                <a:ea typeface="Oswald Light"/>
                <a:cs typeface="Oswald Light"/>
                <a:sym typeface="Oswald Light"/>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pic>
        <p:nvPicPr>
          <p:cNvPr id="50" name="Google Shape;50;p7"/>
          <p:cNvPicPr preferRelativeResize="0"/>
          <p:nvPr/>
        </p:nvPicPr>
        <p:blipFill>
          <a:blip r:embed="rId2">
            <a:alphaModFix/>
          </a:blip>
          <a:stretch>
            <a:fillRect/>
          </a:stretch>
        </p:blipFill>
        <p:spPr>
          <a:xfrm>
            <a:off x="11750688" y="6429600"/>
            <a:ext cx="323375" cy="32337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3">
    <p:bg>
      <p:bgPr>
        <a:solidFill>
          <a:schemeClr val="lt1"/>
        </a:solidFill>
      </p:bgPr>
    </p:bg>
    <p:spTree>
      <p:nvGrpSpPr>
        <p:cNvPr id="51" name="Shape 51"/>
        <p:cNvGrpSpPr/>
        <p:nvPr/>
      </p:nvGrpSpPr>
      <p:grpSpPr>
        <a:xfrm>
          <a:off x="0" y="0"/>
          <a:ext cx="0" cy="0"/>
          <a:chOff x="0" y="0"/>
          <a:chExt cx="0" cy="0"/>
        </a:xfrm>
      </p:grpSpPr>
      <p:sp>
        <p:nvSpPr>
          <p:cNvPr id="52" name="Google Shape;52;p8"/>
          <p:cNvSpPr txBox="1"/>
          <p:nvPr>
            <p:ph idx="1" type="body"/>
          </p:nvPr>
        </p:nvSpPr>
        <p:spPr>
          <a:xfrm>
            <a:off x="213995" y="212725"/>
            <a:ext cx="6006924" cy="315595"/>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53" name="Google Shape;53;p8"/>
          <p:cNvSpPr txBox="1"/>
          <p:nvPr>
            <p:ph type="ctrTitle"/>
          </p:nvPr>
        </p:nvSpPr>
        <p:spPr>
          <a:xfrm>
            <a:off x="223520" y="759087"/>
            <a:ext cx="11421633" cy="785233"/>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4000"/>
              <a:buFont typeface="Oswald Medium"/>
              <a:buNone/>
              <a:defRPr sz="2670">
                <a:solidFill>
                  <a:srgbClr val="0D5DDF"/>
                </a:solidFill>
                <a:latin typeface="Oswald Medium"/>
                <a:ea typeface="Oswald Medium"/>
                <a:cs typeface="Oswald Medium"/>
                <a:sym typeface="Oswald Medium"/>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54" name="Google Shape;54;p8"/>
          <p:cNvSpPr txBox="1"/>
          <p:nvPr>
            <p:ph idx="2"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55" name="Google Shape;55;p8"/>
          <p:cNvSpPr txBox="1"/>
          <p:nvPr>
            <p:ph idx="3" type="body"/>
          </p:nvPr>
        </p:nvSpPr>
        <p:spPr>
          <a:xfrm>
            <a:off x="223521" y="1532966"/>
            <a:ext cx="11466455" cy="618563"/>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SzPts val="1800"/>
              <a:buFont typeface="Overpass"/>
              <a:buNone/>
              <a:defRPr sz="16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SzPts val="1400"/>
              <a:buNone/>
              <a:defRPr>
                <a:solidFill>
                  <a:srgbClr val="444444"/>
                </a:solidFill>
                <a:latin typeface="Oswald Light"/>
                <a:ea typeface="Oswald Light"/>
                <a:cs typeface="Oswald Light"/>
                <a:sym typeface="Oswald Light"/>
              </a:defRPr>
            </a:lvl2pPr>
            <a:lvl3pPr indent="-228600" lvl="2" marL="1371600" algn="l">
              <a:lnSpc>
                <a:spcPct val="115000"/>
              </a:lnSpc>
              <a:spcBef>
                <a:spcPts val="0"/>
              </a:spcBef>
              <a:spcAft>
                <a:spcPts val="0"/>
              </a:spcAft>
              <a:buSzPts val="1400"/>
              <a:buNone/>
              <a:defRPr>
                <a:solidFill>
                  <a:srgbClr val="444444"/>
                </a:solidFill>
                <a:latin typeface="Oswald Light"/>
                <a:ea typeface="Oswald Light"/>
                <a:cs typeface="Oswald Light"/>
                <a:sym typeface="Oswald Light"/>
              </a:defRPr>
            </a:lvl3pPr>
            <a:lvl4pPr indent="-228600" lvl="3" marL="1828800" algn="l">
              <a:lnSpc>
                <a:spcPct val="115000"/>
              </a:lnSpc>
              <a:spcBef>
                <a:spcPts val="0"/>
              </a:spcBef>
              <a:spcAft>
                <a:spcPts val="0"/>
              </a:spcAft>
              <a:buSzPts val="1400"/>
              <a:buNone/>
              <a:defRPr>
                <a:solidFill>
                  <a:srgbClr val="444444"/>
                </a:solidFill>
                <a:latin typeface="Oswald Light"/>
                <a:ea typeface="Oswald Light"/>
                <a:cs typeface="Oswald Light"/>
                <a:sym typeface="Oswald Light"/>
              </a:defRPr>
            </a:lvl4pPr>
            <a:lvl5pPr indent="-228600" lvl="4" marL="2286000" algn="l">
              <a:lnSpc>
                <a:spcPct val="115000"/>
              </a:lnSpc>
              <a:spcBef>
                <a:spcPts val="0"/>
              </a:spcBef>
              <a:spcAft>
                <a:spcPts val="0"/>
              </a:spcAft>
              <a:buSzPts val="1400"/>
              <a:buNone/>
              <a:defRPr>
                <a:solidFill>
                  <a:srgbClr val="444444"/>
                </a:solidFill>
                <a:latin typeface="Oswald Light"/>
                <a:ea typeface="Oswald Light"/>
                <a:cs typeface="Oswald Light"/>
                <a:sym typeface="Oswald Light"/>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pic>
        <p:nvPicPr>
          <p:cNvPr id="56" name="Google Shape;56;p8"/>
          <p:cNvPicPr preferRelativeResize="0"/>
          <p:nvPr/>
        </p:nvPicPr>
        <p:blipFill>
          <a:blip r:embed="rId2">
            <a:alphaModFix/>
          </a:blip>
          <a:stretch>
            <a:fillRect/>
          </a:stretch>
        </p:blipFill>
        <p:spPr>
          <a:xfrm>
            <a:off x="11750688" y="6429600"/>
            <a:ext cx="323375" cy="3233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4">
    <p:bg>
      <p:bgPr>
        <a:solidFill>
          <a:schemeClr val="lt1"/>
        </a:solidFill>
      </p:bgPr>
    </p:bg>
    <p:spTree>
      <p:nvGrpSpPr>
        <p:cNvPr id="57" name="Shape 57"/>
        <p:cNvGrpSpPr/>
        <p:nvPr/>
      </p:nvGrpSpPr>
      <p:grpSpPr>
        <a:xfrm>
          <a:off x="0" y="0"/>
          <a:ext cx="0" cy="0"/>
          <a:chOff x="0" y="0"/>
          <a:chExt cx="0" cy="0"/>
        </a:xfrm>
      </p:grpSpPr>
      <p:sp>
        <p:nvSpPr>
          <p:cNvPr id="58" name="Google Shape;58;p9"/>
          <p:cNvSpPr txBox="1"/>
          <p:nvPr>
            <p:ph idx="1" type="body"/>
          </p:nvPr>
        </p:nvSpPr>
        <p:spPr>
          <a:xfrm>
            <a:off x="213995" y="212725"/>
            <a:ext cx="6006924" cy="315595"/>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59" name="Google Shape;59;p9"/>
          <p:cNvSpPr txBox="1"/>
          <p:nvPr>
            <p:ph type="ctrTitle"/>
          </p:nvPr>
        </p:nvSpPr>
        <p:spPr>
          <a:xfrm>
            <a:off x="223520" y="759087"/>
            <a:ext cx="11421633" cy="785233"/>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4000"/>
              <a:buFont typeface="Oswald Medium"/>
              <a:buNone/>
              <a:defRPr sz="2670">
                <a:solidFill>
                  <a:srgbClr val="0D5DDF"/>
                </a:solidFill>
                <a:latin typeface="Oswald Medium"/>
                <a:ea typeface="Oswald Medium"/>
                <a:cs typeface="Oswald Medium"/>
                <a:sym typeface="Oswald Medium"/>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60" name="Google Shape;60;p9"/>
          <p:cNvSpPr txBox="1"/>
          <p:nvPr>
            <p:ph idx="2"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61" name="Google Shape;61;p9"/>
          <p:cNvSpPr txBox="1"/>
          <p:nvPr>
            <p:ph idx="3" type="body"/>
          </p:nvPr>
        </p:nvSpPr>
        <p:spPr>
          <a:xfrm>
            <a:off x="223838" y="1649413"/>
            <a:ext cx="11422062" cy="4159250"/>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SzPts val="1800"/>
              <a:buNone/>
              <a:defRPr sz="1600">
                <a:latin typeface="Overpass"/>
                <a:ea typeface="Overpass"/>
                <a:cs typeface="Overpass"/>
                <a:sym typeface="Overpass"/>
              </a:defRPr>
            </a:lvl1pPr>
            <a:lvl2pPr indent="-228600" lvl="1" marL="914400" algn="l">
              <a:lnSpc>
                <a:spcPct val="115000"/>
              </a:lnSpc>
              <a:spcBef>
                <a:spcPts val="0"/>
              </a:spcBef>
              <a:spcAft>
                <a:spcPts val="0"/>
              </a:spcAft>
              <a:buSzPts val="1400"/>
              <a:buNone/>
              <a:defRPr/>
            </a:lvl2pPr>
            <a:lvl3pPr indent="-228600" lvl="2" marL="1371600" algn="l">
              <a:lnSpc>
                <a:spcPct val="115000"/>
              </a:lnSpc>
              <a:spcBef>
                <a:spcPts val="0"/>
              </a:spcBef>
              <a:spcAft>
                <a:spcPts val="0"/>
              </a:spcAft>
              <a:buSzPts val="1400"/>
              <a:buNone/>
              <a:defRPr/>
            </a:lvl3pPr>
            <a:lvl4pPr indent="-228600" lvl="3" marL="1828800" algn="l">
              <a:lnSpc>
                <a:spcPct val="115000"/>
              </a:lnSpc>
              <a:spcBef>
                <a:spcPts val="0"/>
              </a:spcBef>
              <a:spcAft>
                <a:spcPts val="0"/>
              </a:spcAft>
              <a:buSzPts val="1400"/>
              <a:buNone/>
              <a:defRPr/>
            </a:lvl4pPr>
            <a:lvl5pPr indent="-228600" lvl="4" marL="2286000" algn="l">
              <a:lnSpc>
                <a:spcPct val="115000"/>
              </a:lnSpc>
              <a:spcBef>
                <a:spcPts val="0"/>
              </a:spcBef>
              <a:spcAft>
                <a:spcPts val="0"/>
              </a:spcAft>
              <a:buSzPts val="1400"/>
              <a:buNone/>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pic>
        <p:nvPicPr>
          <p:cNvPr id="62" name="Google Shape;62;p9"/>
          <p:cNvPicPr preferRelativeResize="0"/>
          <p:nvPr/>
        </p:nvPicPr>
        <p:blipFill>
          <a:blip r:embed="rId2">
            <a:alphaModFix/>
          </a:blip>
          <a:stretch>
            <a:fillRect/>
          </a:stretch>
        </p:blipFill>
        <p:spPr>
          <a:xfrm>
            <a:off x="11750688" y="6429600"/>
            <a:ext cx="323375" cy="3233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2">
  <p:cSld name="1_Blank 4_1">
    <p:bg>
      <p:bgPr>
        <a:solidFill>
          <a:schemeClr val="lt1"/>
        </a:solidFill>
      </p:bgPr>
    </p:bg>
    <p:spTree>
      <p:nvGrpSpPr>
        <p:cNvPr id="63" name="Shape 63"/>
        <p:cNvGrpSpPr/>
        <p:nvPr/>
      </p:nvGrpSpPr>
      <p:grpSpPr>
        <a:xfrm>
          <a:off x="0" y="0"/>
          <a:ext cx="0" cy="0"/>
          <a:chOff x="0" y="0"/>
          <a:chExt cx="0" cy="0"/>
        </a:xfrm>
      </p:grpSpPr>
      <p:sp>
        <p:nvSpPr>
          <p:cNvPr id="64" name="Google Shape;64;p10"/>
          <p:cNvSpPr/>
          <p:nvPr>
            <p:ph idx="2" type="pic"/>
          </p:nvPr>
        </p:nvSpPr>
        <p:spPr>
          <a:xfrm>
            <a:off x="269550" y="1605813"/>
            <a:ext cx="11652900" cy="4635900"/>
          </a:xfrm>
          <a:prstGeom prst="rect">
            <a:avLst/>
          </a:prstGeom>
          <a:noFill/>
          <a:ln>
            <a:noFill/>
          </a:ln>
        </p:spPr>
      </p:sp>
      <p:sp>
        <p:nvSpPr>
          <p:cNvPr id="65" name="Google Shape;65;p10"/>
          <p:cNvSpPr txBox="1"/>
          <p:nvPr>
            <p:ph idx="1" type="body"/>
          </p:nvPr>
        </p:nvSpPr>
        <p:spPr>
          <a:xfrm>
            <a:off x="213995" y="212725"/>
            <a:ext cx="6006900" cy="315600"/>
          </a:xfrm>
          <a:prstGeom prst="rect">
            <a:avLst/>
          </a:prstGeom>
          <a:noFill/>
          <a:ln>
            <a:noFill/>
          </a:ln>
        </p:spPr>
        <p:txBody>
          <a:bodyPr anchorCtr="0" anchor="t" bIns="91425" lIns="91425" spcFirstLastPara="1" rIns="91425" wrap="square" tIns="91425">
            <a:normAutofit/>
          </a:bodyPr>
          <a:lstStyle>
            <a:lvl1pPr indent="-228600" lvl="0" marL="457200" rtl="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sp>
        <p:nvSpPr>
          <p:cNvPr id="66" name="Google Shape;66;p10"/>
          <p:cNvSpPr txBox="1"/>
          <p:nvPr>
            <p:ph type="ctrTitle"/>
          </p:nvPr>
        </p:nvSpPr>
        <p:spPr>
          <a:xfrm>
            <a:off x="223520" y="759087"/>
            <a:ext cx="11421600" cy="7851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chemeClr val="lt1"/>
              </a:buClr>
              <a:buSzPts val="4000"/>
              <a:buFont typeface="Oswald Medium"/>
              <a:buNone/>
              <a:defRPr sz="2670">
                <a:solidFill>
                  <a:srgbClr val="0D5DDF"/>
                </a:solidFill>
                <a:latin typeface="Oswald Medium"/>
                <a:ea typeface="Oswald Medium"/>
                <a:cs typeface="Oswald Medium"/>
                <a:sym typeface="Oswald Medium"/>
              </a:defRPr>
            </a:lvl1pPr>
            <a:lvl2pPr lvl="1" rtl="0" algn="ctr">
              <a:lnSpc>
                <a:spcPct val="100000"/>
              </a:lnSpc>
              <a:spcBef>
                <a:spcPts val="0"/>
              </a:spcBef>
              <a:spcAft>
                <a:spcPts val="0"/>
              </a:spcAft>
              <a:buSzPts val="5200"/>
              <a:buNone/>
              <a:defRPr sz="6933"/>
            </a:lvl2pPr>
            <a:lvl3pPr lvl="2" rtl="0" algn="ctr">
              <a:lnSpc>
                <a:spcPct val="100000"/>
              </a:lnSpc>
              <a:spcBef>
                <a:spcPts val="0"/>
              </a:spcBef>
              <a:spcAft>
                <a:spcPts val="0"/>
              </a:spcAft>
              <a:buSzPts val="5200"/>
              <a:buNone/>
              <a:defRPr sz="6933"/>
            </a:lvl3pPr>
            <a:lvl4pPr lvl="3" rtl="0" algn="ctr">
              <a:lnSpc>
                <a:spcPct val="100000"/>
              </a:lnSpc>
              <a:spcBef>
                <a:spcPts val="0"/>
              </a:spcBef>
              <a:spcAft>
                <a:spcPts val="0"/>
              </a:spcAft>
              <a:buSzPts val="5200"/>
              <a:buNone/>
              <a:defRPr sz="6933"/>
            </a:lvl4pPr>
            <a:lvl5pPr lvl="4" rtl="0" algn="ctr">
              <a:lnSpc>
                <a:spcPct val="100000"/>
              </a:lnSpc>
              <a:spcBef>
                <a:spcPts val="0"/>
              </a:spcBef>
              <a:spcAft>
                <a:spcPts val="0"/>
              </a:spcAft>
              <a:buSzPts val="5200"/>
              <a:buNone/>
              <a:defRPr sz="6933"/>
            </a:lvl5pPr>
            <a:lvl6pPr lvl="5" rtl="0" algn="ctr">
              <a:lnSpc>
                <a:spcPct val="100000"/>
              </a:lnSpc>
              <a:spcBef>
                <a:spcPts val="0"/>
              </a:spcBef>
              <a:spcAft>
                <a:spcPts val="0"/>
              </a:spcAft>
              <a:buSzPts val="5200"/>
              <a:buNone/>
              <a:defRPr sz="6933"/>
            </a:lvl6pPr>
            <a:lvl7pPr lvl="6" rtl="0" algn="ctr">
              <a:lnSpc>
                <a:spcPct val="100000"/>
              </a:lnSpc>
              <a:spcBef>
                <a:spcPts val="0"/>
              </a:spcBef>
              <a:spcAft>
                <a:spcPts val="0"/>
              </a:spcAft>
              <a:buSzPts val="5200"/>
              <a:buNone/>
              <a:defRPr sz="6933"/>
            </a:lvl7pPr>
            <a:lvl8pPr lvl="7" rtl="0" algn="ctr">
              <a:lnSpc>
                <a:spcPct val="100000"/>
              </a:lnSpc>
              <a:spcBef>
                <a:spcPts val="0"/>
              </a:spcBef>
              <a:spcAft>
                <a:spcPts val="0"/>
              </a:spcAft>
              <a:buSzPts val="5200"/>
              <a:buNone/>
              <a:defRPr sz="6933"/>
            </a:lvl8pPr>
            <a:lvl9pPr lvl="8" rtl="0" algn="ctr">
              <a:lnSpc>
                <a:spcPct val="100000"/>
              </a:lnSpc>
              <a:spcBef>
                <a:spcPts val="0"/>
              </a:spcBef>
              <a:spcAft>
                <a:spcPts val="0"/>
              </a:spcAft>
              <a:buSzPts val="5200"/>
              <a:buNone/>
              <a:defRPr sz="6933"/>
            </a:lvl9pPr>
          </a:lstStyle>
          <a:p/>
        </p:txBody>
      </p:sp>
      <p:sp>
        <p:nvSpPr>
          <p:cNvPr id="67" name="Google Shape;67;p10"/>
          <p:cNvSpPr txBox="1"/>
          <p:nvPr>
            <p:ph idx="3"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rtl="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pic>
        <p:nvPicPr>
          <p:cNvPr id="68" name="Google Shape;68;p10"/>
          <p:cNvPicPr preferRelativeResize="0"/>
          <p:nvPr/>
        </p:nvPicPr>
        <p:blipFill>
          <a:blip r:embed="rId2">
            <a:alphaModFix/>
          </a:blip>
          <a:stretch>
            <a:fillRect/>
          </a:stretch>
        </p:blipFill>
        <p:spPr>
          <a:xfrm>
            <a:off x="11750688" y="6429600"/>
            <a:ext cx="323375" cy="32337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1" name="Google Shape;11;p1"/>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9pPr>
          </a:lstStyle>
          <a:p/>
        </p:txBody>
      </p:sp>
      <p:sp>
        <p:nvSpPr>
          <p:cNvPr id="12" name="Google Shape;12;p1"/>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 Id="rId3" Type="http://schemas.openxmlformats.org/officeDocument/2006/relationships/image" Target="../media/image1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2.xml"/><Relationship Id="rId3" Type="http://schemas.openxmlformats.org/officeDocument/2006/relationships/image" Target="../media/image17.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3.xml"/><Relationship Id="rId3" Type="http://schemas.openxmlformats.org/officeDocument/2006/relationships/image" Target="../media/image18.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7.xml"/><Relationship Id="rId3" Type="http://schemas.openxmlformats.org/officeDocument/2006/relationships/image" Target="../media/image21.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8.xml"/><Relationship Id="rId3" Type="http://schemas.openxmlformats.org/officeDocument/2006/relationships/image" Target="../media/image21.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xml"/><Relationship Id="rId3" Type="http://schemas.openxmlformats.org/officeDocument/2006/relationships/slide" Target="/ppt/slides/slide3.xml"/><Relationship Id="rId4" Type="http://schemas.openxmlformats.org/officeDocument/2006/relationships/slide" Target="/ppt/slides/slide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xml"/><Relationship Id="rId3" Type="http://schemas.openxmlformats.org/officeDocument/2006/relationships/hyperlink" Target="mailto:support@density.io"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8.xml"/><Relationship Id="rId3" Type="http://schemas.openxmlformats.org/officeDocument/2006/relationships/hyperlink" Target="mailto:support@density.io" TargetMode="External"/><Relationship Id="rId4" Type="http://schemas.openxmlformats.org/officeDocument/2006/relationships/image" Target="../media/image9.png"/><Relationship Id="rId5"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9.xml"/><Relationship Id="rId3" Type="http://schemas.openxmlformats.org/officeDocument/2006/relationships/hyperlink" Target="https://www.density.io/Density-Unit-Setup-1.0.0.pdf" TargetMode="External"/><Relationship Id="rId4" Type="http://schemas.openxmlformats.org/officeDocument/2006/relationships/hyperlink" Target="https://support.density.io/hc/en-us/articles/1260805309750-Network-Requirements" TargetMode="External"/><Relationship Id="rId5" Type="http://schemas.openxmlformats.org/officeDocument/2006/relationships/hyperlink" Target="https://mobile.density.io/"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3"/>
          <p:cNvSpPr txBox="1"/>
          <p:nvPr>
            <p:ph type="ctrTitle"/>
          </p:nvPr>
        </p:nvSpPr>
        <p:spPr>
          <a:xfrm>
            <a:off x="223520" y="759087"/>
            <a:ext cx="11421600" cy="78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US">
                <a:solidFill>
                  <a:schemeClr val="dk1"/>
                </a:solidFill>
                <a:latin typeface="Helvetica Neue"/>
                <a:ea typeface="Helvetica Neue"/>
                <a:cs typeface="Helvetica Neue"/>
                <a:sym typeface="Helvetica Neue"/>
              </a:rPr>
              <a:t>Open Area Long Range Sensor Replacement Guide</a:t>
            </a:r>
            <a:endParaRPr sz="2270">
              <a:solidFill>
                <a:schemeClr val="dk1"/>
              </a:solidFill>
            </a:endParaRPr>
          </a:p>
        </p:txBody>
      </p:sp>
      <p:sp>
        <p:nvSpPr>
          <p:cNvPr id="160" name="Google Shape;160;p23"/>
          <p:cNvSpPr txBox="1"/>
          <p:nvPr>
            <p:ph idx="1" type="body"/>
          </p:nvPr>
        </p:nvSpPr>
        <p:spPr>
          <a:xfrm>
            <a:off x="213995" y="6173688"/>
            <a:ext cx="11418900" cy="6000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US"/>
              <a:t>© 2025 DENSITY</a:t>
            </a:r>
            <a:endParaRPr/>
          </a:p>
        </p:txBody>
      </p:sp>
      <p:pic>
        <p:nvPicPr>
          <p:cNvPr id="161" name="Google Shape;161;p23"/>
          <p:cNvPicPr preferRelativeResize="0"/>
          <p:nvPr/>
        </p:nvPicPr>
        <p:blipFill>
          <a:blip r:embed="rId3">
            <a:alphaModFix/>
          </a:blip>
          <a:stretch>
            <a:fillRect/>
          </a:stretch>
        </p:blipFill>
        <p:spPr>
          <a:xfrm>
            <a:off x="465750" y="1472250"/>
            <a:ext cx="11260498" cy="49225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grpSp>
        <p:nvGrpSpPr>
          <p:cNvPr id="281" name="Google Shape;281;p32"/>
          <p:cNvGrpSpPr/>
          <p:nvPr/>
        </p:nvGrpSpPr>
        <p:grpSpPr>
          <a:xfrm>
            <a:off x="214050" y="304800"/>
            <a:ext cx="11802429" cy="1416000"/>
            <a:chOff x="214050" y="304800"/>
            <a:chExt cx="11802429" cy="1416000"/>
          </a:xfrm>
        </p:grpSpPr>
        <p:cxnSp>
          <p:nvCxnSpPr>
            <p:cNvPr id="282" name="Google Shape;282;p32"/>
            <p:cNvCxnSpPr/>
            <p:nvPr/>
          </p:nvCxnSpPr>
          <p:spPr>
            <a:xfrm>
              <a:off x="316800" y="304800"/>
              <a:ext cx="11558400" cy="0"/>
            </a:xfrm>
            <a:prstGeom prst="straightConnector1">
              <a:avLst/>
            </a:prstGeom>
            <a:noFill/>
            <a:ln cap="flat" cmpd="sng" w="9525">
              <a:solidFill>
                <a:schemeClr val="dk1"/>
              </a:solidFill>
              <a:prstDash val="solid"/>
              <a:round/>
              <a:headEnd len="med" w="med" type="none"/>
              <a:tailEnd len="med" w="med" type="none"/>
            </a:ln>
          </p:spPr>
        </p:cxnSp>
        <p:sp>
          <p:nvSpPr>
            <p:cNvPr id="283" name="Google Shape;283;p32"/>
            <p:cNvSpPr txBox="1"/>
            <p:nvPr/>
          </p:nvSpPr>
          <p:spPr>
            <a:xfrm>
              <a:off x="214050" y="304800"/>
              <a:ext cx="58818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latin typeface="Helvetica Neue"/>
                  <a:ea typeface="Helvetica Neue"/>
                  <a:cs typeface="Helvetica Neue"/>
                  <a:sym typeface="Helvetica Neue"/>
                </a:rPr>
                <a:t>Mount Plate Installation</a:t>
              </a:r>
              <a:endParaRPr b="1" sz="2000">
                <a:latin typeface="Helvetica Neue"/>
                <a:ea typeface="Helvetica Neue"/>
                <a:cs typeface="Helvetica Neue"/>
                <a:sym typeface="Helvetica Neue"/>
              </a:endParaRPr>
            </a:p>
          </p:txBody>
        </p:sp>
        <p:sp>
          <p:nvSpPr>
            <p:cNvPr id="284" name="Google Shape;284;p32"/>
            <p:cNvSpPr txBox="1"/>
            <p:nvPr/>
          </p:nvSpPr>
          <p:spPr>
            <a:xfrm>
              <a:off x="10094379" y="304800"/>
              <a:ext cx="1922100" cy="1416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Clr>
                  <a:schemeClr val="dk1"/>
                </a:buClr>
                <a:buSzPts val="1100"/>
                <a:buFont typeface="Arial"/>
                <a:buNone/>
              </a:pPr>
              <a:r>
                <a:rPr b="1" lang="en-US" sz="8000">
                  <a:solidFill>
                    <a:schemeClr val="dk1"/>
                  </a:solidFill>
                  <a:latin typeface="Helvetica Neue"/>
                  <a:ea typeface="Helvetica Neue"/>
                  <a:cs typeface="Helvetica Neue"/>
                  <a:sym typeface="Helvetica Neue"/>
                </a:rPr>
                <a:t>04</a:t>
              </a:r>
              <a:endParaRPr b="1" sz="8000">
                <a:latin typeface="Helvetica Neue"/>
                <a:ea typeface="Helvetica Neue"/>
                <a:cs typeface="Helvetica Neue"/>
                <a:sym typeface="Helvetica Neue"/>
              </a:endParaRPr>
            </a:p>
          </p:txBody>
        </p:sp>
      </p:grpSp>
      <p:pic>
        <p:nvPicPr>
          <p:cNvPr id="285" name="Google Shape;285;p32"/>
          <p:cNvPicPr preferRelativeResize="0"/>
          <p:nvPr/>
        </p:nvPicPr>
        <p:blipFill>
          <a:blip r:embed="rId3">
            <a:alphaModFix/>
          </a:blip>
          <a:stretch>
            <a:fillRect/>
          </a:stretch>
        </p:blipFill>
        <p:spPr>
          <a:xfrm>
            <a:off x="214050" y="1438875"/>
            <a:ext cx="10582275" cy="37433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grpSp>
        <p:nvGrpSpPr>
          <p:cNvPr id="291" name="Google Shape;291;p33"/>
          <p:cNvGrpSpPr/>
          <p:nvPr/>
        </p:nvGrpSpPr>
        <p:grpSpPr>
          <a:xfrm>
            <a:off x="240600" y="304800"/>
            <a:ext cx="3599400" cy="3324600"/>
            <a:chOff x="240600" y="1720800"/>
            <a:chExt cx="3599400" cy="3324600"/>
          </a:xfrm>
        </p:grpSpPr>
        <p:cxnSp>
          <p:nvCxnSpPr>
            <p:cNvPr id="292" name="Google Shape;292;p33"/>
            <p:cNvCxnSpPr/>
            <p:nvPr/>
          </p:nvCxnSpPr>
          <p:spPr>
            <a:xfrm>
              <a:off x="316800" y="1720800"/>
              <a:ext cx="3523200" cy="0"/>
            </a:xfrm>
            <a:prstGeom prst="straightConnector1">
              <a:avLst/>
            </a:prstGeom>
            <a:noFill/>
            <a:ln cap="flat" cmpd="sng" w="9525">
              <a:solidFill>
                <a:schemeClr val="dk1"/>
              </a:solidFill>
              <a:prstDash val="solid"/>
              <a:round/>
              <a:headEnd len="med" w="med" type="none"/>
              <a:tailEnd len="med" w="med" type="none"/>
            </a:ln>
          </p:spPr>
        </p:cxnSp>
        <p:sp>
          <p:nvSpPr>
            <p:cNvPr id="293" name="Google Shape;293;p33"/>
            <p:cNvSpPr txBox="1"/>
            <p:nvPr/>
          </p:nvSpPr>
          <p:spPr>
            <a:xfrm>
              <a:off x="240600" y="1720800"/>
              <a:ext cx="3599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latin typeface="Helvetica Neue"/>
                  <a:ea typeface="Helvetica Neue"/>
                  <a:cs typeface="Helvetica Neue"/>
                  <a:sym typeface="Helvetica Neue"/>
                </a:rPr>
                <a:t>Step 1: Unplug the ethernet cable</a:t>
              </a:r>
              <a:endParaRPr b="1" sz="1200">
                <a:latin typeface="Helvetica Neue"/>
                <a:ea typeface="Helvetica Neue"/>
                <a:cs typeface="Helvetica Neue"/>
                <a:sym typeface="Helvetica Neue"/>
              </a:endParaRPr>
            </a:p>
          </p:txBody>
        </p:sp>
        <p:sp>
          <p:nvSpPr>
            <p:cNvPr id="294" name="Google Shape;294;p33"/>
            <p:cNvSpPr txBox="1"/>
            <p:nvPr/>
          </p:nvSpPr>
          <p:spPr>
            <a:xfrm>
              <a:off x="240600" y="2090100"/>
              <a:ext cx="3599400" cy="295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sz="1200">
                  <a:solidFill>
                    <a:schemeClr val="dk1"/>
                  </a:solidFill>
                  <a:latin typeface="Helvetica Neue"/>
                  <a:ea typeface="Helvetica Neue"/>
                  <a:cs typeface="Helvetica Neue"/>
                  <a:sym typeface="Helvetica Neue"/>
                </a:rPr>
                <a:t>Unplug the ethernet cable from the Open Area sensor.</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br>
                <a:rPr lang="en-US" sz="1200">
                  <a:solidFill>
                    <a:schemeClr val="dk1"/>
                  </a:solidFill>
                  <a:latin typeface="Helvetica Neue"/>
                  <a:ea typeface="Helvetica Neue"/>
                  <a:cs typeface="Helvetica Neue"/>
                  <a:sym typeface="Helvetica Neue"/>
                </a:rPr>
              </a:br>
              <a:br>
                <a:rPr lang="en-US" sz="1200">
                  <a:solidFill>
                    <a:schemeClr val="dk1"/>
                  </a:solidFill>
                  <a:latin typeface="Helvetica Neue"/>
                  <a:ea typeface="Helvetica Neue"/>
                  <a:cs typeface="Helvetica Neue"/>
                  <a:sym typeface="Helvetica Neue"/>
                </a:rPr>
              </a:br>
              <a:br>
                <a:rPr lang="en-US" sz="1200">
                  <a:solidFill>
                    <a:schemeClr val="dk1"/>
                  </a:solidFill>
                  <a:latin typeface="Helvetica Neue"/>
                  <a:ea typeface="Helvetica Neue"/>
                  <a:cs typeface="Helvetica Neue"/>
                  <a:sym typeface="Helvetica Neue"/>
                </a:rPr>
              </a:br>
              <a:r>
                <a:rPr lang="en-US" sz="1200">
                  <a:solidFill>
                    <a:schemeClr val="dk1"/>
                  </a:solidFill>
                  <a:latin typeface="Helvetica Neue"/>
                  <a:ea typeface="Helvetica Neue"/>
                  <a:cs typeface="Helvetica Neue"/>
                  <a:sym typeface="Helvetica Neue"/>
                </a:rPr>
                <a:t>Density sensors comply with certification temperature requirements, and do not pose any risk of burning the skin or causing fires. </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rPr lang="en-US" sz="1200">
                  <a:solidFill>
                    <a:schemeClr val="dk1"/>
                  </a:solidFill>
                  <a:latin typeface="Helvetica Neue"/>
                  <a:ea typeface="Helvetica Neue"/>
                  <a:cs typeface="Helvetica Neue"/>
                  <a:sym typeface="Helvetica Neue"/>
                </a:rPr>
                <a:t>If the sensor has been powered on for an extended period of time, we recommend removing the power cable and allow the sensor to cool for at least 5 minutes before handling.</a:t>
              </a:r>
              <a:endParaRPr sz="13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sz="1200">
                <a:solidFill>
                  <a:schemeClr val="dk1"/>
                </a:solidFill>
                <a:latin typeface="Helvetica Neue"/>
                <a:ea typeface="Helvetica Neue"/>
                <a:cs typeface="Helvetica Neue"/>
                <a:sym typeface="Helvetica Neue"/>
              </a:endParaRPr>
            </a:p>
          </p:txBody>
        </p:sp>
      </p:grpSp>
      <p:cxnSp>
        <p:nvCxnSpPr>
          <p:cNvPr id="295" name="Google Shape;295;p33"/>
          <p:cNvCxnSpPr/>
          <p:nvPr/>
        </p:nvCxnSpPr>
        <p:spPr>
          <a:xfrm>
            <a:off x="4345625" y="304800"/>
            <a:ext cx="7529400" cy="0"/>
          </a:xfrm>
          <a:prstGeom prst="straightConnector1">
            <a:avLst/>
          </a:prstGeom>
          <a:noFill/>
          <a:ln cap="flat" cmpd="sng" w="9525">
            <a:solidFill>
              <a:schemeClr val="dk1"/>
            </a:solidFill>
            <a:prstDash val="solid"/>
            <a:round/>
            <a:headEnd len="med" w="med" type="none"/>
            <a:tailEnd len="med" w="med" type="none"/>
          </a:ln>
        </p:spPr>
      </p:cxnSp>
      <p:pic>
        <p:nvPicPr>
          <p:cNvPr id="296" name="Google Shape;296;p33"/>
          <p:cNvPicPr preferRelativeResize="0"/>
          <p:nvPr/>
        </p:nvPicPr>
        <p:blipFill>
          <a:blip r:embed="rId3">
            <a:alphaModFix/>
          </a:blip>
          <a:stretch>
            <a:fillRect/>
          </a:stretch>
        </p:blipFill>
        <p:spPr>
          <a:xfrm>
            <a:off x="1490450" y="1315313"/>
            <a:ext cx="556650" cy="467825"/>
          </a:xfrm>
          <a:prstGeom prst="rect">
            <a:avLst/>
          </a:prstGeom>
          <a:noFill/>
          <a:ln>
            <a:noFill/>
          </a:ln>
        </p:spPr>
      </p:pic>
      <p:pic>
        <p:nvPicPr>
          <p:cNvPr id="297" name="Google Shape;297;p33"/>
          <p:cNvPicPr preferRelativeResize="0"/>
          <p:nvPr/>
        </p:nvPicPr>
        <p:blipFill>
          <a:blip r:embed="rId4">
            <a:alphaModFix/>
          </a:blip>
          <a:stretch>
            <a:fillRect/>
          </a:stretch>
        </p:blipFill>
        <p:spPr>
          <a:xfrm>
            <a:off x="4364000" y="746826"/>
            <a:ext cx="7492650" cy="3296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grpSp>
        <p:nvGrpSpPr>
          <p:cNvPr id="303" name="Google Shape;303;p34"/>
          <p:cNvGrpSpPr/>
          <p:nvPr/>
        </p:nvGrpSpPr>
        <p:grpSpPr>
          <a:xfrm>
            <a:off x="240600" y="304800"/>
            <a:ext cx="3599400" cy="1108200"/>
            <a:chOff x="240600" y="1720800"/>
            <a:chExt cx="3599400" cy="1108200"/>
          </a:xfrm>
        </p:grpSpPr>
        <p:cxnSp>
          <p:nvCxnSpPr>
            <p:cNvPr id="304" name="Google Shape;304;p34"/>
            <p:cNvCxnSpPr/>
            <p:nvPr/>
          </p:nvCxnSpPr>
          <p:spPr>
            <a:xfrm>
              <a:off x="316800" y="1720800"/>
              <a:ext cx="3523200" cy="0"/>
            </a:xfrm>
            <a:prstGeom prst="straightConnector1">
              <a:avLst/>
            </a:prstGeom>
            <a:noFill/>
            <a:ln cap="flat" cmpd="sng" w="9525">
              <a:solidFill>
                <a:schemeClr val="dk1"/>
              </a:solidFill>
              <a:prstDash val="solid"/>
              <a:round/>
              <a:headEnd len="med" w="med" type="none"/>
              <a:tailEnd len="med" w="med" type="none"/>
            </a:ln>
          </p:spPr>
        </p:cxnSp>
        <p:sp>
          <p:nvSpPr>
            <p:cNvPr id="305" name="Google Shape;305;p34"/>
            <p:cNvSpPr txBox="1"/>
            <p:nvPr/>
          </p:nvSpPr>
          <p:spPr>
            <a:xfrm>
              <a:off x="240600" y="1720800"/>
              <a:ext cx="3599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latin typeface="Helvetica Neue"/>
                  <a:ea typeface="Helvetica Neue"/>
                  <a:cs typeface="Helvetica Neue"/>
                  <a:sym typeface="Helvetica Neue"/>
                </a:rPr>
                <a:t>Step 2: Remove defective Open Area sensor</a:t>
              </a:r>
              <a:endParaRPr b="1" sz="1200">
                <a:latin typeface="Helvetica Neue"/>
                <a:ea typeface="Helvetica Neue"/>
                <a:cs typeface="Helvetica Neue"/>
                <a:sym typeface="Helvetica Neue"/>
              </a:endParaRPr>
            </a:p>
          </p:txBody>
        </p:sp>
        <p:sp>
          <p:nvSpPr>
            <p:cNvPr id="306" name="Google Shape;306;p34"/>
            <p:cNvSpPr txBox="1"/>
            <p:nvPr/>
          </p:nvSpPr>
          <p:spPr>
            <a:xfrm>
              <a:off x="240600" y="2090100"/>
              <a:ext cx="35994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chemeClr val="dk1"/>
                  </a:solidFill>
                  <a:latin typeface="Helvetica Neue"/>
                  <a:ea typeface="Helvetica Neue"/>
                  <a:cs typeface="Helvetica Neue"/>
                  <a:sym typeface="Helvetica Neue"/>
                </a:rPr>
                <a:t>Remove the Open Area sensor by unthreading the sensor from the bracket. Rotate the sensor clockwise to remove. </a:t>
              </a:r>
              <a:endParaRPr sz="1200">
                <a:solidFill>
                  <a:schemeClr val="dk1"/>
                </a:solidFill>
                <a:latin typeface="Helvetica Neue"/>
                <a:ea typeface="Helvetica Neue"/>
                <a:cs typeface="Helvetica Neue"/>
                <a:sym typeface="Helvetica Neue"/>
              </a:endParaRPr>
            </a:p>
          </p:txBody>
        </p:sp>
      </p:grpSp>
      <p:cxnSp>
        <p:nvCxnSpPr>
          <p:cNvPr id="307" name="Google Shape;307;p34"/>
          <p:cNvCxnSpPr/>
          <p:nvPr/>
        </p:nvCxnSpPr>
        <p:spPr>
          <a:xfrm>
            <a:off x="4345625" y="304800"/>
            <a:ext cx="7529400" cy="0"/>
          </a:xfrm>
          <a:prstGeom prst="straightConnector1">
            <a:avLst/>
          </a:prstGeom>
          <a:noFill/>
          <a:ln cap="flat" cmpd="sng" w="9525">
            <a:solidFill>
              <a:schemeClr val="dk1"/>
            </a:solidFill>
            <a:prstDash val="solid"/>
            <a:round/>
            <a:headEnd len="med" w="med" type="none"/>
            <a:tailEnd len="med" w="med" type="none"/>
          </a:ln>
        </p:spPr>
      </p:cxnSp>
      <p:pic>
        <p:nvPicPr>
          <p:cNvPr id="308" name="Google Shape;308;p34"/>
          <p:cNvPicPr preferRelativeResize="0"/>
          <p:nvPr/>
        </p:nvPicPr>
        <p:blipFill>
          <a:blip r:embed="rId3">
            <a:alphaModFix/>
          </a:blip>
          <a:stretch>
            <a:fillRect/>
          </a:stretch>
        </p:blipFill>
        <p:spPr>
          <a:xfrm>
            <a:off x="4483550" y="822875"/>
            <a:ext cx="7253550" cy="4177575"/>
          </a:xfrm>
          <a:prstGeom prst="rect">
            <a:avLst/>
          </a:prstGeom>
          <a:noFill/>
          <a:ln>
            <a:noFill/>
          </a:ln>
        </p:spPr>
      </p:pic>
      <p:pic>
        <p:nvPicPr>
          <p:cNvPr id="309" name="Google Shape;309;p34"/>
          <p:cNvPicPr preferRelativeResize="0"/>
          <p:nvPr/>
        </p:nvPicPr>
        <p:blipFill>
          <a:blip r:embed="rId4">
            <a:alphaModFix/>
          </a:blip>
          <a:stretch>
            <a:fillRect/>
          </a:stretch>
        </p:blipFill>
        <p:spPr>
          <a:xfrm>
            <a:off x="647163" y="2734525"/>
            <a:ext cx="2786273" cy="33549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grpSp>
        <p:nvGrpSpPr>
          <p:cNvPr id="315" name="Google Shape;315;p35"/>
          <p:cNvGrpSpPr/>
          <p:nvPr/>
        </p:nvGrpSpPr>
        <p:grpSpPr>
          <a:xfrm>
            <a:off x="240600" y="304800"/>
            <a:ext cx="3599400" cy="1846800"/>
            <a:chOff x="240600" y="1720800"/>
            <a:chExt cx="3599400" cy="1846800"/>
          </a:xfrm>
        </p:grpSpPr>
        <p:cxnSp>
          <p:nvCxnSpPr>
            <p:cNvPr id="316" name="Google Shape;316;p35"/>
            <p:cNvCxnSpPr/>
            <p:nvPr/>
          </p:nvCxnSpPr>
          <p:spPr>
            <a:xfrm>
              <a:off x="316800" y="1720800"/>
              <a:ext cx="3523200" cy="0"/>
            </a:xfrm>
            <a:prstGeom prst="straightConnector1">
              <a:avLst/>
            </a:prstGeom>
            <a:noFill/>
            <a:ln cap="flat" cmpd="sng" w="9525">
              <a:solidFill>
                <a:schemeClr val="dk1"/>
              </a:solidFill>
              <a:prstDash val="solid"/>
              <a:round/>
              <a:headEnd len="med" w="med" type="none"/>
              <a:tailEnd len="med" w="med" type="none"/>
            </a:ln>
          </p:spPr>
        </p:cxnSp>
        <p:sp>
          <p:nvSpPr>
            <p:cNvPr id="317" name="Google Shape;317;p35"/>
            <p:cNvSpPr txBox="1"/>
            <p:nvPr/>
          </p:nvSpPr>
          <p:spPr>
            <a:xfrm>
              <a:off x="240600" y="1720800"/>
              <a:ext cx="3599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latin typeface="Helvetica Neue"/>
                  <a:ea typeface="Helvetica Neue"/>
                  <a:cs typeface="Helvetica Neue"/>
                  <a:sym typeface="Helvetica Neue"/>
                </a:rPr>
                <a:t>Step 3: Attach replacement Open Area sensor</a:t>
              </a:r>
              <a:endParaRPr b="1" sz="1200">
                <a:latin typeface="Helvetica Neue"/>
                <a:ea typeface="Helvetica Neue"/>
                <a:cs typeface="Helvetica Neue"/>
                <a:sym typeface="Helvetica Neue"/>
              </a:endParaRPr>
            </a:p>
          </p:txBody>
        </p:sp>
        <p:sp>
          <p:nvSpPr>
            <p:cNvPr id="318" name="Google Shape;318;p35"/>
            <p:cNvSpPr txBox="1"/>
            <p:nvPr/>
          </p:nvSpPr>
          <p:spPr>
            <a:xfrm>
              <a:off x="240600" y="2090100"/>
              <a:ext cx="35994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chemeClr val="dk1"/>
                  </a:solidFill>
                  <a:latin typeface="Helvetica Neue"/>
                  <a:ea typeface="Helvetica Neue"/>
                  <a:cs typeface="Helvetica Neue"/>
                  <a:sym typeface="Helvetica Neue"/>
                </a:rPr>
                <a:t>Attach the Open Area sensor by threading onto the bracket. </a:t>
              </a:r>
              <a:br>
                <a:rPr lang="en-US" sz="1200">
                  <a:solidFill>
                    <a:schemeClr val="dk1"/>
                  </a:solidFill>
                  <a:latin typeface="Helvetica Neue"/>
                  <a:ea typeface="Helvetica Neue"/>
                  <a:cs typeface="Helvetica Neue"/>
                  <a:sym typeface="Helvetica Neue"/>
                </a:rPr>
              </a:b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rPr lang="en-US" sz="1200">
                  <a:solidFill>
                    <a:schemeClr val="dk1"/>
                  </a:solidFill>
                  <a:latin typeface="Helvetica Neue"/>
                  <a:ea typeface="Helvetica Neue"/>
                  <a:cs typeface="Helvetica Neue"/>
                  <a:sym typeface="Helvetica Neue"/>
                </a:rPr>
                <a:t>Screw the unit on all the way until it stops (do not overtighten), then if needed, loosen the sensor </a:t>
              </a:r>
              <a:r>
                <a:rPr lang="en-US" sz="1200">
                  <a:solidFill>
                    <a:schemeClr val="dk1"/>
                  </a:solidFill>
                  <a:latin typeface="Helvetica Neue"/>
                  <a:ea typeface="Helvetica Neue"/>
                  <a:cs typeface="Helvetica Neue"/>
                  <a:sym typeface="Helvetica Neue"/>
                </a:rPr>
                <a:t>until it</a:t>
              </a:r>
              <a:r>
                <a:rPr lang="en-US" sz="1200">
                  <a:solidFill>
                    <a:schemeClr val="dk1"/>
                  </a:solidFill>
                  <a:latin typeface="Helvetica Neue"/>
                  <a:ea typeface="Helvetica Neue"/>
                  <a:cs typeface="Helvetica Neue"/>
                  <a:sym typeface="Helvetica Neue"/>
                </a:rPr>
                <a:t> is in the correct orientation as the previous sensor.</a:t>
              </a:r>
              <a:endParaRPr sz="1200">
                <a:solidFill>
                  <a:schemeClr val="dk1"/>
                </a:solidFill>
                <a:latin typeface="Helvetica Neue"/>
                <a:ea typeface="Helvetica Neue"/>
                <a:cs typeface="Helvetica Neue"/>
                <a:sym typeface="Helvetica Neue"/>
              </a:endParaRPr>
            </a:p>
          </p:txBody>
        </p:sp>
      </p:grpSp>
      <p:cxnSp>
        <p:nvCxnSpPr>
          <p:cNvPr id="319" name="Google Shape;319;p35"/>
          <p:cNvCxnSpPr/>
          <p:nvPr/>
        </p:nvCxnSpPr>
        <p:spPr>
          <a:xfrm>
            <a:off x="4345625" y="304800"/>
            <a:ext cx="7529400" cy="0"/>
          </a:xfrm>
          <a:prstGeom prst="straightConnector1">
            <a:avLst/>
          </a:prstGeom>
          <a:noFill/>
          <a:ln cap="flat" cmpd="sng" w="9525">
            <a:solidFill>
              <a:schemeClr val="dk1"/>
            </a:solidFill>
            <a:prstDash val="solid"/>
            <a:round/>
            <a:headEnd len="med" w="med" type="none"/>
            <a:tailEnd len="med" w="med" type="none"/>
          </a:ln>
        </p:spPr>
      </p:cxnSp>
      <p:pic>
        <p:nvPicPr>
          <p:cNvPr id="320" name="Google Shape;320;p35"/>
          <p:cNvPicPr preferRelativeResize="0"/>
          <p:nvPr/>
        </p:nvPicPr>
        <p:blipFill>
          <a:blip r:embed="rId3">
            <a:alphaModFix/>
          </a:blip>
          <a:stretch>
            <a:fillRect/>
          </a:stretch>
        </p:blipFill>
        <p:spPr>
          <a:xfrm>
            <a:off x="4676850" y="923601"/>
            <a:ext cx="6866950" cy="3954925"/>
          </a:xfrm>
          <a:prstGeom prst="rect">
            <a:avLst/>
          </a:prstGeom>
          <a:noFill/>
          <a:ln>
            <a:noFill/>
          </a:ln>
        </p:spPr>
      </p:pic>
      <p:pic>
        <p:nvPicPr>
          <p:cNvPr id="321" name="Google Shape;321;p35"/>
          <p:cNvPicPr preferRelativeResize="0"/>
          <p:nvPr/>
        </p:nvPicPr>
        <p:blipFill>
          <a:blip r:embed="rId4">
            <a:alphaModFix/>
          </a:blip>
          <a:stretch>
            <a:fillRect/>
          </a:stretch>
        </p:blipFill>
        <p:spPr>
          <a:xfrm>
            <a:off x="800513" y="2615100"/>
            <a:ext cx="2479566" cy="29856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grpSp>
        <p:nvGrpSpPr>
          <p:cNvPr id="327" name="Google Shape;327;p36"/>
          <p:cNvGrpSpPr/>
          <p:nvPr/>
        </p:nvGrpSpPr>
        <p:grpSpPr>
          <a:xfrm>
            <a:off x="240600" y="304800"/>
            <a:ext cx="3599400" cy="2585700"/>
            <a:chOff x="240600" y="1720800"/>
            <a:chExt cx="3599400" cy="2585700"/>
          </a:xfrm>
        </p:grpSpPr>
        <p:cxnSp>
          <p:nvCxnSpPr>
            <p:cNvPr id="328" name="Google Shape;328;p36"/>
            <p:cNvCxnSpPr/>
            <p:nvPr/>
          </p:nvCxnSpPr>
          <p:spPr>
            <a:xfrm>
              <a:off x="316800" y="1720800"/>
              <a:ext cx="3523200" cy="0"/>
            </a:xfrm>
            <a:prstGeom prst="straightConnector1">
              <a:avLst/>
            </a:prstGeom>
            <a:noFill/>
            <a:ln cap="flat" cmpd="sng" w="9525">
              <a:solidFill>
                <a:schemeClr val="dk1"/>
              </a:solidFill>
              <a:prstDash val="solid"/>
              <a:round/>
              <a:headEnd len="med" w="med" type="none"/>
              <a:tailEnd len="med" w="med" type="none"/>
            </a:ln>
          </p:spPr>
        </p:cxnSp>
        <p:sp>
          <p:nvSpPr>
            <p:cNvPr id="329" name="Google Shape;329;p36"/>
            <p:cNvSpPr txBox="1"/>
            <p:nvPr/>
          </p:nvSpPr>
          <p:spPr>
            <a:xfrm>
              <a:off x="240600" y="1720800"/>
              <a:ext cx="3599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latin typeface="Helvetica Neue"/>
                  <a:ea typeface="Helvetica Neue"/>
                  <a:cs typeface="Helvetica Neue"/>
                  <a:sym typeface="Helvetica Neue"/>
                </a:rPr>
                <a:t>Step 4: Plug in cable</a:t>
              </a:r>
              <a:endParaRPr b="1" sz="1200">
                <a:latin typeface="Helvetica Neue"/>
                <a:ea typeface="Helvetica Neue"/>
                <a:cs typeface="Helvetica Neue"/>
                <a:sym typeface="Helvetica Neue"/>
              </a:endParaRPr>
            </a:p>
          </p:txBody>
        </p:sp>
        <p:sp>
          <p:nvSpPr>
            <p:cNvPr id="330" name="Google Shape;330;p36"/>
            <p:cNvSpPr txBox="1"/>
            <p:nvPr/>
          </p:nvSpPr>
          <p:spPr>
            <a:xfrm>
              <a:off x="240600" y="2090100"/>
              <a:ext cx="3599400" cy="221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sz="1200">
                  <a:solidFill>
                    <a:schemeClr val="dk1"/>
                  </a:solidFill>
                  <a:latin typeface="Helvetica Neue"/>
                  <a:ea typeface="Helvetica Neue"/>
                  <a:cs typeface="Helvetica Neue"/>
                  <a:sym typeface="Helvetica Neue"/>
                </a:rPr>
                <a:t>Plug the ethernet cable into the Open Area sensor.</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rPr lang="en-US" sz="1200">
                  <a:solidFill>
                    <a:schemeClr val="dk1"/>
                  </a:solidFill>
                  <a:latin typeface="Helvetica Neue"/>
                  <a:ea typeface="Helvetica Neue"/>
                  <a:cs typeface="Helvetica Neue"/>
                  <a:sym typeface="Helvetica Neue"/>
                </a:rPr>
                <a:t>Ensure the Open Area unit is level and parallel to the floor.</a:t>
              </a:r>
              <a:br>
                <a:rPr lang="en-US" sz="1200">
                  <a:solidFill>
                    <a:schemeClr val="dk1"/>
                  </a:solidFill>
                  <a:latin typeface="Helvetica Neue"/>
                  <a:ea typeface="Helvetica Neue"/>
                  <a:cs typeface="Helvetica Neue"/>
                  <a:sym typeface="Helvetica Neue"/>
                </a:rPr>
              </a:br>
              <a:br>
                <a:rPr lang="en-US" sz="1200">
                  <a:solidFill>
                    <a:schemeClr val="dk1"/>
                  </a:solidFill>
                  <a:latin typeface="Helvetica Neue"/>
                  <a:ea typeface="Helvetica Neue"/>
                  <a:cs typeface="Helvetica Neue"/>
                  <a:sym typeface="Helvetica Neue"/>
                </a:rPr>
              </a:br>
              <a:r>
                <a:rPr lang="en-US" sz="1200">
                  <a:solidFill>
                    <a:schemeClr val="dk1"/>
                  </a:solidFill>
                  <a:latin typeface="Helvetica Neue"/>
                  <a:ea typeface="Helvetica Neue"/>
                  <a:cs typeface="Helvetica Neue"/>
                  <a:sym typeface="Helvetica Neue"/>
                </a:rPr>
                <a:t>The sensor will cycle through LED light colors and should turn solid white.</a:t>
              </a:r>
              <a:br>
                <a:rPr lang="en-US" sz="1200">
                  <a:solidFill>
                    <a:schemeClr val="dk1"/>
                  </a:solidFill>
                  <a:latin typeface="Helvetica Neue"/>
                  <a:ea typeface="Helvetica Neue"/>
                  <a:cs typeface="Helvetica Neue"/>
                  <a:sym typeface="Helvetica Neue"/>
                </a:rPr>
              </a:br>
              <a:br>
                <a:rPr lang="en-US" sz="1200">
                  <a:solidFill>
                    <a:schemeClr val="dk1"/>
                  </a:solidFill>
                  <a:latin typeface="Helvetica Neue"/>
                  <a:ea typeface="Helvetica Neue"/>
                  <a:cs typeface="Helvetica Neue"/>
                  <a:sym typeface="Helvetica Neue"/>
                </a:rPr>
              </a:br>
              <a:r>
                <a:rPr lang="en-US" sz="1200">
                  <a:solidFill>
                    <a:schemeClr val="dk1"/>
                  </a:solidFill>
                  <a:latin typeface="Helvetica Neue"/>
                  <a:ea typeface="Helvetica Neue"/>
                  <a:cs typeface="Helvetica Neue"/>
                  <a:sym typeface="Helvetica Neue"/>
                </a:rPr>
                <a:t>Once the sensor has a solid white LED the replacement is complete.  </a:t>
              </a:r>
              <a:endParaRPr sz="1200">
                <a:solidFill>
                  <a:schemeClr val="dk1"/>
                </a:solidFill>
                <a:latin typeface="Helvetica Neue"/>
                <a:ea typeface="Helvetica Neue"/>
                <a:cs typeface="Helvetica Neue"/>
                <a:sym typeface="Helvetica Neue"/>
              </a:endParaRPr>
            </a:p>
          </p:txBody>
        </p:sp>
      </p:grpSp>
      <p:cxnSp>
        <p:nvCxnSpPr>
          <p:cNvPr id="331" name="Google Shape;331;p36"/>
          <p:cNvCxnSpPr/>
          <p:nvPr/>
        </p:nvCxnSpPr>
        <p:spPr>
          <a:xfrm>
            <a:off x="4345625" y="304800"/>
            <a:ext cx="7529400" cy="0"/>
          </a:xfrm>
          <a:prstGeom prst="straightConnector1">
            <a:avLst/>
          </a:prstGeom>
          <a:noFill/>
          <a:ln cap="flat" cmpd="sng" w="9525">
            <a:solidFill>
              <a:schemeClr val="dk1"/>
            </a:solidFill>
            <a:prstDash val="solid"/>
            <a:round/>
            <a:headEnd len="med" w="med" type="none"/>
            <a:tailEnd len="med" w="med" type="none"/>
          </a:ln>
        </p:spPr>
      </p:cxnSp>
      <p:pic>
        <p:nvPicPr>
          <p:cNvPr id="332" name="Google Shape;332;p36"/>
          <p:cNvPicPr preferRelativeResize="0"/>
          <p:nvPr/>
        </p:nvPicPr>
        <p:blipFill>
          <a:blip r:embed="rId3">
            <a:alphaModFix/>
          </a:blip>
          <a:stretch>
            <a:fillRect/>
          </a:stretch>
        </p:blipFill>
        <p:spPr>
          <a:xfrm>
            <a:off x="5548275" y="725475"/>
            <a:ext cx="5124099" cy="18125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grpSp>
        <p:nvGrpSpPr>
          <p:cNvPr id="338" name="Google Shape;338;p37"/>
          <p:cNvGrpSpPr/>
          <p:nvPr/>
        </p:nvGrpSpPr>
        <p:grpSpPr>
          <a:xfrm>
            <a:off x="214050" y="304800"/>
            <a:ext cx="11802429" cy="1416000"/>
            <a:chOff x="214050" y="304800"/>
            <a:chExt cx="11802429" cy="1416000"/>
          </a:xfrm>
        </p:grpSpPr>
        <p:cxnSp>
          <p:nvCxnSpPr>
            <p:cNvPr id="339" name="Google Shape;339;p37"/>
            <p:cNvCxnSpPr/>
            <p:nvPr/>
          </p:nvCxnSpPr>
          <p:spPr>
            <a:xfrm>
              <a:off x="316800" y="304800"/>
              <a:ext cx="11558400" cy="0"/>
            </a:xfrm>
            <a:prstGeom prst="straightConnector1">
              <a:avLst/>
            </a:prstGeom>
            <a:noFill/>
            <a:ln cap="flat" cmpd="sng" w="9525">
              <a:solidFill>
                <a:schemeClr val="dk1"/>
              </a:solidFill>
              <a:prstDash val="solid"/>
              <a:round/>
              <a:headEnd len="med" w="med" type="none"/>
              <a:tailEnd len="med" w="med" type="none"/>
            </a:ln>
          </p:spPr>
        </p:cxnSp>
        <p:sp>
          <p:nvSpPr>
            <p:cNvPr id="340" name="Google Shape;340;p37"/>
            <p:cNvSpPr txBox="1"/>
            <p:nvPr/>
          </p:nvSpPr>
          <p:spPr>
            <a:xfrm>
              <a:off x="214050" y="304800"/>
              <a:ext cx="102180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latin typeface="Helvetica Neue"/>
                  <a:ea typeface="Helvetica Neue"/>
                  <a:cs typeface="Helvetica Neue"/>
                  <a:sym typeface="Helvetica Neue"/>
                </a:rPr>
                <a:t>Suspended </a:t>
              </a:r>
              <a:r>
                <a:rPr b="1" lang="en-US" sz="2000">
                  <a:latin typeface="Helvetica Neue"/>
                  <a:ea typeface="Helvetica Neue"/>
                  <a:cs typeface="Helvetica Neue"/>
                  <a:sym typeface="Helvetica Neue"/>
                </a:rPr>
                <a:t>Mounting</a:t>
              </a:r>
              <a:endParaRPr b="1" sz="2000">
                <a:latin typeface="Helvetica Neue"/>
                <a:ea typeface="Helvetica Neue"/>
                <a:cs typeface="Helvetica Neue"/>
                <a:sym typeface="Helvetica Neue"/>
              </a:endParaRPr>
            </a:p>
            <a:p>
              <a:pPr indent="0" lvl="0" marL="0" rtl="0" algn="l">
                <a:spcBef>
                  <a:spcPts val="0"/>
                </a:spcBef>
                <a:spcAft>
                  <a:spcPts val="0"/>
                </a:spcAft>
                <a:buNone/>
              </a:pPr>
              <a:r>
                <a:t/>
              </a:r>
              <a:endParaRPr>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b="1" sz="2000">
                <a:latin typeface="Helvetica Neue"/>
                <a:ea typeface="Helvetica Neue"/>
                <a:cs typeface="Helvetica Neue"/>
                <a:sym typeface="Helvetica Neue"/>
              </a:endParaRPr>
            </a:p>
          </p:txBody>
        </p:sp>
        <p:sp>
          <p:nvSpPr>
            <p:cNvPr id="341" name="Google Shape;341;p37"/>
            <p:cNvSpPr txBox="1"/>
            <p:nvPr/>
          </p:nvSpPr>
          <p:spPr>
            <a:xfrm>
              <a:off x="10094379" y="304800"/>
              <a:ext cx="1922100" cy="1416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US" sz="8000">
                  <a:latin typeface="Helvetica Neue"/>
                  <a:ea typeface="Helvetica Neue"/>
                  <a:cs typeface="Helvetica Neue"/>
                  <a:sym typeface="Helvetica Neue"/>
                </a:rPr>
                <a:t>05</a:t>
              </a:r>
              <a:endParaRPr b="1" sz="8000">
                <a:latin typeface="Helvetica Neue"/>
                <a:ea typeface="Helvetica Neue"/>
                <a:cs typeface="Helvetica Neue"/>
                <a:sym typeface="Helvetica Neue"/>
              </a:endParaRPr>
            </a:p>
          </p:txBody>
        </p:sp>
      </p:grpSp>
      <p:pic>
        <p:nvPicPr>
          <p:cNvPr id="342" name="Google Shape;342;p37"/>
          <p:cNvPicPr preferRelativeResize="0"/>
          <p:nvPr/>
        </p:nvPicPr>
        <p:blipFill>
          <a:blip r:embed="rId3">
            <a:alphaModFix/>
          </a:blip>
          <a:stretch>
            <a:fillRect/>
          </a:stretch>
        </p:blipFill>
        <p:spPr>
          <a:xfrm>
            <a:off x="2814888" y="1914175"/>
            <a:ext cx="6600749" cy="28603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cxnSp>
        <p:nvCxnSpPr>
          <p:cNvPr id="348" name="Google Shape;348;p38"/>
          <p:cNvCxnSpPr/>
          <p:nvPr/>
        </p:nvCxnSpPr>
        <p:spPr>
          <a:xfrm>
            <a:off x="4345625" y="304800"/>
            <a:ext cx="7529400" cy="0"/>
          </a:xfrm>
          <a:prstGeom prst="straightConnector1">
            <a:avLst/>
          </a:prstGeom>
          <a:noFill/>
          <a:ln cap="flat" cmpd="sng" w="9525">
            <a:solidFill>
              <a:schemeClr val="dk1"/>
            </a:solidFill>
            <a:prstDash val="solid"/>
            <a:round/>
            <a:headEnd len="med" w="med" type="none"/>
            <a:tailEnd len="med" w="med" type="none"/>
          </a:ln>
        </p:spPr>
      </p:cxnSp>
      <p:grpSp>
        <p:nvGrpSpPr>
          <p:cNvPr id="349" name="Google Shape;349;p38"/>
          <p:cNvGrpSpPr/>
          <p:nvPr/>
        </p:nvGrpSpPr>
        <p:grpSpPr>
          <a:xfrm>
            <a:off x="240600" y="304800"/>
            <a:ext cx="3599400" cy="3324600"/>
            <a:chOff x="240600" y="1720800"/>
            <a:chExt cx="3599400" cy="3324600"/>
          </a:xfrm>
        </p:grpSpPr>
        <p:cxnSp>
          <p:nvCxnSpPr>
            <p:cNvPr id="350" name="Google Shape;350;p38"/>
            <p:cNvCxnSpPr/>
            <p:nvPr/>
          </p:nvCxnSpPr>
          <p:spPr>
            <a:xfrm>
              <a:off x="316800" y="1720800"/>
              <a:ext cx="3523200" cy="0"/>
            </a:xfrm>
            <a:prstGeom prst="straightConnector1">
              <a:avLst/>
            </a:prstGeom>
            <a:noFill/>
            <a:ln cap="flat" cmpd="sng" w="9525">
              <a:solidFill>
                <a:schemeClr val="dk1"/>
              </a:solidFill>
              <a:prstDash val="solid"/>
              <a:round/>
              <a:headEnd len="med" w="med" type="none"/>
              <a:tailEnd len="med" w="med" type="none"/>
            </a:ln>
          </p:spPr>
        </p:cxnSp>
        <p:sp>
          <p:nvSpPr>
            <p:cNvPr id="351" name="Google Shape;351;p38"/>
            <p:cNvSpPr txBox="1"/>
            <p:nvPr/>
          </p:nvSpPr>
          <p:spPr>
            <a:xfrm>
              <a:off x="240600" y="1720800"/>
              <a:ext cx="3599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latin typeface="Helvetica Neue"/>
                  <a:ea typeface="Helvetica Neue"/>
                  <a:cs typeface="Helvetica Neue"/>
                  <a:sym typeface="Helvetica Neue"/>
                </a:rPr>
                <a:t>Step 1: Unplug the ethernet cable</a:t>
              </a:r>
              <a:endParaRPr b="1" sz="1200">
                <a:latin typeface="Helvetica Neue"/>
                <a:ea typeface="Helvetica Neue"/>
                <a:cs typeface="Helvetica Neue"/>
                <a:sym typeface="Helvetica Neue"/>
              </a:endParaRPr>
            </a:p>
          </p:txBody>
        </p:sp>
        <p:sp>
          <p:nvSpPr>
            <p:cNvPr id="352" name="Google Shape;352;p38"/>
            <p:cNvSpPr txBox="1"/>
            <p:nvPr/>
          </p:nvSpPr>
          <p:spPr>
            <a:xfrm>
              <a:off x="240600" y="2090100"/>
              <a:ext cx="3599400" cy="295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sz="1200">
                  <a:solidFill>
                    <a:schemeClr val="dk1"/>
                  </a:solidFill>
                  <a:latin typeface="Helvetica Neue"/>
                  <a:ea typeface="Helvetica Neue"/>
                  <a:cs typeface="Helvetica Neue"/>
                  <a:sym typeface="Helvetica Neue"/>
                </a:rPr>
                <a:t>Unplug the ethernet cable from the Open Area sensor.</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br>
                <a:rPr lang="en-US" sz="1200">
                  <a:solidFill>
                    <a:schemeClr val="dk1"/>
                  </a:solidFill>
                  <a:latin typeface="Helvetica Neue"/>
                  <a:ea typeface="Helvetica Neue"/>
                  <a:cs typeface="Helvetica Neue"/>
                  <a:sym typeface="Helvetica Neue"/>
                </a:rPr>
              </a:br>
              <a:br>
                <a:rPr lang="en-US" sz="1200">
                  <a:solidFill>
                    <a:schemeClr val="dk1"/>
                  </a:solidFill>
                  <a:latin typeface="Helvetica Neue"/>
                  <a:ea typeface="Helvetica Neue"/>
                  <a:cs typeface="Helvetica Neue"/>
                  <a:sym typeface="Helvetica Neue"/>
                </a:rPr>
              </a:br>
              <a:br>
                <a:rPr lang="en-US" sz="1200">
                  <a:solidFill>
                    <a:schemeClr val="dk1"/>
                  </a:solidFill>
                  <a:latin typeface="Helvetica Neue"/>
                  <a:ea typeface="Helvetica Neue"/>
                  <a:cs typeface="Helvetica Neue"/>
                  <a:sym typeface="Helvetica Neue"/>
                </a:rPr>
              </a:br>
              <a:r>
                <a:rPr lang="en-US" sz="1200">
                  <a:solidFill>
                    <a:schemeClr val="dk1"/>
                  </a:solidFill>
                  <a:latin typeface="Helvetica Neue"/>
                  <a:ea typeface="Helvetica Neue"/>
                  <a:cs typeface="Helvetica Neue"/>
                  <a:sym typeface="Helvetica Neue"/>
                </a:rPr>
                <a:t>Density sensors comply with certification temperature requirements, and do not pose any risk of burning the skin or causing fires. </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US" sz="1200">
                  <a:solidFill>
                    <a:schemeClr val="dk1"/>
                  </a:solidFill>
                  <a:latin typeface="Helvetica Neue"/>
                  <a:ea typeface="Helvetica Neue"/>
                  <a:cs typeface="Helvetica Neue"/>
                  <a:sym typeface="Helvetica Neue"/>
                </a:rPr>
                <a:t>If the sensor has been powered on for an extended period of time, we recommend removing the power cable and allow the sensor to cool for at least 5 minutes before handling.</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sz="1200">
                <a:solidFill>
                  <a:schemeClr val="dk1"/>
                </a:solidFill>
                <a:latin typeface="Helvetica Neue"/>
                <a:ea typeface="Helvetica Neue"/>
                <a:cs typeface="Helvetica Neue"/>
                <a:sym typeface="Helvetica Neue"/>
              </a:endParaRPr>
            </a:p>
          </p:txBody>
        </p:sp>
      </p:grpSp>
      <p:pic>
        <p:nvPicPr>
          <p:cNvPr id="353" name="Google Shape;353;p38"/>
          <p:cNvPicPr preferRelativeResize="0"/>
          <p:nvPr/>
        </p:nvPicPr>
        <p:blipFill>
          <a:blip r:embed="rId3">
            <a:alphaModFix/>
          </a:blip>
          <a:stretch>
            <a:fillRect/>
          </a:stretch>
        </p:blipFill>
        <p:spPr>
          <a:xfrm>
            <a:off x="1490450" y="1315313"/>
            <a:ext cx="556650" cy="467825"/>
          </a:xfrm>
          <a:prstGeom prst="rect">
            <a:avLst/>
          </a:prstGeom>
          <a:noFill/>
          <a:ln>
            <a:noFill/>
          </a:ln>
        </p:spPr>
      </p:pic>
      <p:pic>
        <p:nvPicPr>
          <p:cNvPr id="354" name="Google Shape;354;p38"/>
          <p:cNvPicPr preferRelativeResize="0"/>
          <p:nvPr/>
        </p:nvPicPr>
        <p:blipFill>
          <a:blip r:embed="rId4">
            <a:alphaModFix/>
          </a:blip>
          <a:stretch>
            <a:fillRect/>
          </a:stretch>
        </p:blipFill>
        <p:spPr>
          <a:xfrm>
            <a:off x="4651250" y="938849"/>
            <a:ext cx="6918149" cy="29978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cxnSp>
        <p:nvCxnSpPr>
          <p:cNvPr id="360" name="Google Shape;360;p39"/>
          <p:cNvCxnSpPr/>
          <p:nvPr/>
        </p:nvCxnSpPr>
        <p:spPr>
          <a:xfrm>
            <a:off x="4345625" y="304800"/>
            <a:ext cx="7529400" cy="0"/>
          </a:xfrm>
          <a:prstGeom prst="straightConnector1">
            <a:avLst/>
          </a:prstGeom>
          <a:noFill/>
          <a:ln cap="flat" cmpd="sng" w="9525">
            <a:solidFill>
              <a:schemeClr val="dk1"/>
            </a:solidFill>
            <a:prstDash val="solid"/>
            <a:round/>
            <a:headEnd len="med" w="med" type="none"/>
            <a:tailEnd len="med" w="med" type="none"/>
          </a:ln>
        </p:spPr>
      </p:cxnSp>
      <p:grpSp>
        <p:nvGrpSpPr>
          <p:cNvPr id="361" name="Google Shape;361;p39"/>
          <p:cNvGrpSpPr/>
          <p:nvPr/>
        </p:nvGrpSpPr>
        <p:grpSpPr>
          <a:xfrm>
            <a:off x="240600" y="304800"/>
            <a:ext cx="3599400" cy="1292700"/>
            <a:chOff x="240600" y="1720800"/>
            <a:chExt cx="3599400" cy="1292700"/>
          </a:xfrm>
        </p:grpSpPr>
        <p:cxnSp>
          <p:nvCxnSpPr>
            <p:cNvPr id="362" name="Google Shape;362;p39"/>
            <p:cNvCxnSpPr/>
            <p:nvPr/>
          </p:nvCxnSpPr>
          <p:spPr>
            <a:xfrm>
              <a:off x="316800" y="1720800"/>
              <a:ext cx="3523200" cy="0"/>
            </a:xfrm>
            <a:prstGeom prst="straightConnector1">
              <a:avLst/>
            </a:prstGeom>
            <a:noFill/>
            <a:ln cap="flat" cmpd="sng" w="9525">
              <a:solidFill>
                <a:schemeClr val="dk1"/>
              </a:solidFill>
              <a:prstDash val="solid"/>
              <a:round/>
              <a:headEnd len="med" w="med" type="none"/>
              <a:tailEnd len="med" w="med" type="none"/>
            </a:ln>
          </p:spPr>
        </p:cxnSp>
        <p:sp>
          <p:nvSpPr>
            <p:cNvPr id="363" name="Google Shape;363;p39"/>
            <p:cNvSpPr txBox="1"/>
            <p:nvPr/>
          </p:nvSpPr>
          <p:spPr>
            <a:xfrm>
              <a:off x="240600" y="1720800"/>
              <a:ext cx="3599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latin typeface="Helvetica Neue"/>
                  <a:ea typeface="Helvetica Neue"/>
                  <a:cs typeface="Helvetica Neue"/>
                  <a:sym typeface="Helvetica Neue"/>
                </a:rPr>
                <a:t>Step 2: Remove defective Open Area sensor</a:t>
              </a:r>
              <a:endParaRPr b="1" sz="1200">
                <a:latin typeface="Helvetica Neue"/>
                <a:ea typeface="Helvetica Neue"/>
                <a:cs typeface="Helvetica Neue"/>
                <a:sym typeface="Helvetica Neue"/>
              </a:endParaRPr>
            </a:p>
          </p:txBody>
        </p:sp>
        <p:sp>
          <p:nvSpPr>
            <p:cNvPr id="364" name="Google Shape;364;p39"/>
            <p:cNvSpPr txBox="1"/>
            <p:nvPr/>
          </p:nvSpPr>
          <p:spPr>
            <a:xfrm>
              <a:off x="240600" y="2090100"/>
              <a:ext cx="35994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sz="1200">
                  <a:solidFill>
                    <a:schemeClr val="dk1"/>
                  </a:solidFill>
                  <a:latin typeface="Helvetica Neue"/>
                  <a:ea typeface="Helvetica Neue"/>
                  <a:cs typeface="Helvetica Neue"/>
                  <a:sym typeface="Helvetica Neue"/>
                </a:rPr>
                <a:t>Remove the Open Area sensor by unthreading the sensor from the bracket. Rotate the sensor clockwise to remove. </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sz="1200">
                <a:solidFill>
                  <a:schemeClr val="dk1"/>
                </a:solidFill>
                <a:latin typeface="Helvetica Neue"/>
                <a:ea typeface="Helvetica Neue"/>
                <a:cs typeface="Helvetica Neue"/>
                <a:sym typeface="Helvetica Neue"/>
              </a:endParaRPr>
            </a:p>
          </p:txBody>
        </p:sp>
      </p:grpSp>
      <p:pic>
        <p:nvPicPr>
          <p:cNvPr id="365" name="Google Shape;365;p39"/>
          <p:cNvPicPr preferRelativeResize="0"/>
          <p:nvPr/>
        </p:nvPicPr>
        <p:blipFill>
          <a:blip r:embed="rId3">
            <a:alphaModFix/>
          </a:blip>
          <a:stretch>
            <a:fillRect/>
          </a:stretch>
        </p:blipFill>
        <p:spPr>
          <a:xfrm>
            <a:off x="4925454" y="1035550"/>
            <a:ext cx="6369735" cy="4366250"/>
          </a:xfrm>
          <a:prstGeom prst="rect">
            <a:avLst/>
          </a:prstGeom>
          <a:noFill/>
          <a:ln>
            <a:noFill/>
          </a:ln>
        </p:spPr>
      </p:pic>
      <p:pic>
        <p:nvPicPr>
          <p:cNvPr id="366" name="Google Shape;366;p39"/>
          <p:cNvPicPr preferRelativeResize="0"/>
          <p:nvPr/>
        </p:nvPicPr>
        <p:blipFill>
          <a:blip r:embed="rId4">
            <a:alphaModFix/>
          </a:blip>
          <a:stretch>
            <a:fillRect/>
          </a:stretch>
        </p:blipFill>
        <p:spPr>
          <a:xfrm>
            <a:off x="647163" y="2398200"/>
            <a:ext cx="2786273" cy="33549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grpSp>
        <p:nvGrpSpPr>
          <p:cNvPr id="372" name="Google Shape;372;p40"/>
          <p:cNvGrpSpPr/>
          <p:nvPr/>
        </p:nvGrpSpPr>
        <p:grpSpPr>
          <a:xfrm>
            <a:off x="240600" y="304800"/>
            <a:ext cx="3599400" cy="2031600"/>
            <a:chOff x="240600" y="1720800"/>
            <a:chExt cx="3599400" cy="2031600"/>
          </a:xfrm>
        </p:grpSpPr>
        <p:cxnSp>
          <p:nvCxnSpPr>
            <p:cNvPr id="373" name="Google Shape;373;p40"/>
            <p:cNvCxnSpPr/>
            <p:nvPr/>
          </p:nvCxnSpPr>
          <p:spPr>
            <a:xfrm>
              <a:off x="316800" y="1720800"/>
              <a:ext cx="3523200" cy="0"/>
            </a:xfrm>
            <a:prstGeom prst="straightConnector1">
              <a:avLst/>
            </a:prstGeom>
            <a:noFill/>
            <a:ln cap="flat" cmpd="sng" w="9525">
              <a:solidFill>
                <a:schemeClr val="dk1"/>
              </a:solidFill>
              <a:prstDash val="solid"/>
              <a:round/>
              <a:headEnd len="med" w="med" type="none"/>
              <a:tailEnd len="med" w="med" type="none"/>
            </a:ln>
          </p:spPr>
        </p:cxnSp>
        <p:sp>
          <p:nvSpPr>
            <p:cNvPr id="374" name="Google Shape;374;p40"/>
            <p:cNvSpPr txBox="1"/>
            <p:nvPr/>
          </p:nvSpPr>
          <p:spPr>
            <a:xfrm>
              <a:off x="240600" y="1720800"/>
              <a:ext cx="3599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latin typeface="Helvetica Neue"/>
                  <a:ea typeface="Helvetica Neue"/>
                  <a:cs typeface="Helvetica Neue"/>
                  <a:sym typeface="Helvetica Neue"/>
                </a:rPr>
                <a:t>Step 3: Attach Open Area sensor</a:t>
              </a:r>
              <a:endParaRPr b="1" sz="1200">
                <a:latin typeface="Helvetica Neue"/>
                <a:ea typeface="Helvetica Neue"/>
                <a:cs typeface="Helvetica Neue"/>
                <a:sym typeface="Helvetica Neue"/>
              </a:endParaRPr>
            </a:p>
          </p:txBody>
        </p:sp>
        <p:sp>
          <p:nvSpPr>
            <p:cNvPr id="375" name="Google Shape;375;p40"/>
            <p:cNvSpPr txBox="1"/>
            <p:nvPr/>
          </p:nvSpPr>
          <p:spPr>
            <a:xfrm>
              <a:off x="240600" y="2090100"/>
              <a:ext cx="35994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sz="1200">
                  <a:solidFill>
                    <a:schemeClr val="dk1"/>
                  </a:solidFill>
                  <a:latin typeface="Helvetica Neue"/>
                  <a:ea typeface="Helvetica Neue"/>
                  <a:cs typeface="Helvetica Neue"/>
                  <a:sym typeface="Helvetica Neue"/>
                </a:rPr>
                <a:t>Attach the Open Area sensor to the threaded rod by inserting the threaded rod into the 1/4in-20</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US" sz="1200">
                  <a:solidFill>
                    <a:schemeClr val="dk1"/>
                  </a:solidFill>
                  <a:latin typeface="Helvetica Neue"/>
                  <a:ea typeface="Helvetica Neue"/>
                  <a:cs typeface="Helvetica Neue"/>
                  <a:sym typeface="Helvetica Neue"/>
                </a:rPr>
                <a:t>threads on the top of the Open Area </a:t>
              </a:r>
              <a:br>
                <a:rPr lang="en-US" sz="1200">
                  <a:solidFill>
                    <a:schemeClr val="dk1"/>
                  </a:solidFill>
                  <a:latin typeface="Helvetica Neue"/>
                  <a:ea typeface="Helvetica Neue"/>
                  <a:cs typeface="Helvetica Neue"/>
                  <a:sym typeface="Helvetica Neue"/>
                </a:rPr>
              </a:br>
              <a:br>
                <a:rPr lang="en-US" sz="1200">
                  <a:solidFill>
                    <a:schemeClr val="dk1"/>
                  </a:solidFill>
                  <a:latin typeface="Helvetica Neue"/>
                  <a:ea typeface="Helvetica Neue"/>
                  <a:cs typeface="Helvetica Neue"/>
                  <a:sym typeface="Helvetica Neue"/>
                </a:rPr>
              </a:br>
              <a:r>
                <a:rPr lang="en-US" sz="1200">
                  <a:solidFill>
                    <a:schemeClr val="dk1"/>
                  </a:solidFill>
                  <a:latin typeface="Helvetica Neue"/>
                  <a:ea typeface="Helvetica Neue"/>
                  <a:cs typeface="Helvetica Neue"/>
                  <a:sym typeface="Helvetica Neue"/>
                </a:rPr>
                <a:t>Screw the unit on all the way until it stops (do not overtighten), then if needed, loosen the sensor until it is in the correct orientation as the previous sensor.</a:t>
              </a:r>
              <a:endParaRPr sz="1200">
                <a:solidFill>
                  <a:schemeClr val="dk1"/>
                </a:solidFill>
                <a:latin typeface="Helvetica Neue"/>
                <a:ea typeface="Helvetica Neue"/>
                <a:cs typeface="Helvetica Neue"/>
                <a:sym typeface="Helvetica Neue"/>
              </a:endParaRPr>
            </a:p>
          </p:txBody>
        </p:sp>
      </p:grpSp>
      <p:cxnSp>
        <p:nvCxnSpPr>
          <p:cNvPr id="376" name="Google Shape;376;p40"/>
          <p:cNvCxnSpPr/>
          <p:nvPr/>
        </p:nvCxnSpPr>
        <p:spPr>
          <a:xfrm>
            <a:off x="4345625" y="304800"/>
            <a:ext cx="7529400" cy="0"/>
          </a:xfrm>
          <a:prstGeom prst="straightConnector1">
            <a:avLst/>
          </a:prstGeom>
          <a:noFill/>
          <a:ln cap="flat" cmpd="sng" w="9525">
            <a:solidFill>
              <a:schemeClr val="dk1"/>
            </a:solidFill>
            <a:prstDash val="solid"/>
            <a:round/>
            <a:headEnd len="med" w="med" type="none"/>
            <a:tailEnd len="med" w="med" type="none"/>
          </a:ln>
        </p:spPr>
      </p:cxnSp>
      <p:pic>
        <p:nvPicPr>
          <p:cNvPr id="377" name="Google Shape;377;p40"/>
          <p:cNvPicPr preferRelativeResize="0"/>
          <p:nvPr/>
        </p:nvPicPr>
        <p:blipFill>
          <a:blip r:embed="rId3">
            <a:alphaModFix/>
          </a:blip>
          <a:stretch>
            <a:fillRect/>
          </a:stretch>
        </p:blipFill>
        <p:spPr>
          <a:xfrm>
            <a:off x="4925454" y="1767075"/>
            <a:ext cx="6369735" cy="4366250"/>
          </a:xfrm>
          <a:prstGeom prst="rect">
            <a:avLst/>
          </a:prstGeom>
          <a:noFill/>
          <a:ln>
            <a:noFill/>
          </a:ln>
        </p:spPr>
      </p:pic>
      <p:pic>
        <p:nvPicPr>
          <p:cNvPr id="378" name="Google Shape;378;p40"/>
          <p:cNvPicPr preferRelativeResize="0"/>
          <p:nvPr/>
        </p:nvPicPr>
        <p:blipFill>
          <a:blip r:embed="rId4">
            <a:alphaModFix/>
          </a:blip>
          <a:stretch>
            <a:fillRect/>
          </a:stretch>
        </p:blipFill>
        <p:spPr>
          <a:xfrm>
            <a:off x="877250" y="3188525"/>
            <a:ext cx="2326088" cy="28008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grpSp>
        <p:nvGrpSpPr>
          <p:cNvPr id="384" name="Google Shape;384;p41"/>
          <p:cNvGrpSpPr/>
          <p:nvPr/>
        </p:nvGrpSpPr>
        <p:grpSpPr>
          <a:xfrm>
            <a:off x="240600" y="304800"/>
            <a:ext cx="3599400" cy="2585700"/>
            <a:chOff x="240600" y="1720800"/>
            <a:chExt cx="3599400" cy="2585700"/>
          </a:xfrm>
        </p:grpSpPr>
        <p:cxnSp>
          <p:nvCxnSpPr>
            <p:cNvPr id="385" name="Google Shape;385;p41"/>
            <p:cNvCxnSpPr/>
            <p:nvPr/>
          </p:nvCxnSpPr>
          <p:spPr>
            <a:xfrm>
              <a:off x="316800" y="1720800"/>
              <a:ext cx="3523200" cy="0"/>
            </a:xfrm>
            <a:prstGeom prst="straightConnector1">
              <a:avLst/>
            </a:prstGeom>
            <a:noFill/>
            <a:ln cap="flat" cmpd="sng" w="9525">
              <a:solidFill>
                <a:schemeClr val="dk1"/>
              </a:solidFill>
              <a:prstDash val="solid"/>
              <a:round/>
              <a:headEnd len="med" w="med" type="none"/>
              <a:tailEnd len="med" w="med" type="none"/>
            </a:ln>
          </p:spPr>
        </p:cxnSp>
        <p:sp>
          <p:nvSpPr>
            <p:cNvPr id="386" name="Google Shape;386;p41"/>
            <p:cNvSpPr txBox="1"/>
            <p:nvPr/>
          </p:nvSpPr>
          <p:spPr>
            <a:xfrm>
              <a:off x="240600" y="1720800"/>
              <a:ext cx="3599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latin typeface="Helvetica Neue"/>
                  <a:ea typeface="Helvetica Neue"/>
                  <a:cs typeface="Helvetica Neue"/>
                  <a:sym typeface="Helvetica Neue"/>
                </a:rPr>
                <a:t>Step 4: Plug in cable</a:t>
              </a:r>
              <a:endParaRPr b="1" sz="1200">
                <a:latin typeface="Helvetica Neue"/>
                <a:ea typeface="Helvetica Neue"/>
                <a:cs typeface="Helvetica Neue"/>
                <a:sym typeface="Helvetica Neue"/>
              </a:endParaRPr>
            </a:p>
          </p:txBody>
        </p:sp>
        <p:sp>
          <p:nvSpPr>
            <p:cNvPr id="387" name="Google Shape;387;p41"/>
            <p:cNvSpPr txBox="1"/>
            <p:nvPr/>
          </p:nvSpPr>
          <p:spPr>
            <a:xfrm>
              <a:off x="240600" y="2090100"/>
              <a:ext cx="3599400" cy="221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chemeClr val="dk1"/>
                  </a:solidFill>
                  <a:latin typeface="Helvetica Neue"/>
                  <a:ea typeface="Helvetica Neue"/>
                  <a:cs typeface="Helvetica Neue"/>
                  <a:sym typeface="Helvetica Neue"/>
                </a:rPr>
                <a:t>Plug the ethernet cable into the Open Area sensor.</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US" sz="1200">
                  <a:solidFill>
                    <a:schemeClr val="dk1"/>
                  </a:solidFill>
                  <a:latin typeface="Helvetica Neue"/>
                  <a:ea typeface="Helvetica Neue"/>
                  <a:cs typeface="Helvetica Neue"/>
                  <a:sym typeface="Helvetica Neue"/>
                </a:rPr>
                <a:t>Ensure the Open Area unit is level and parallel to the floor.</a:t>
              </a:r>
              <a:br>
                <a:rPr lang="en-US" sz="1200">
                  <a:solidFill>
                    <a:schemeClr val="dk1"/>
                  </a:solidFill>
                  <a:latin typeface="Helvetica Neue"/>
                  <a:ea typeface="Helvetica Neue"/>
                  <a:cs typeface="Helvetica Neue"/>
                  <a:sym typeface="Helvetica Neue"/>
                </a:rPr>
              </a:br>
              <a:br>
                <a:rPr lang="en-US" sz="1200">
                  <a:solidFill>
                    <a:schemeClr val="dk1"/>
                  </a:solidFill>
                  <a:latin typeface="Helvetica Neue"/>
                  <a:ea typeface="Helvetica Neue"/>
                  <a:cs typeface="Helvetica Neue"/>
                  <a:sym typeface="Helvetica Neue"/>
                </a:rPr>
              </a:br>
              <a:r>
                <a:rPr lang="en-US" sz="1200">
                  <a:solidFill>
                    <a:schemeClr val="dk1"/>
                  </a:solidFill>
                  <a:latin typeface="Helvetica Neue"/>
                  <a:ea typeface="Helvetica Neue"/>
                  <a:cs typeface="Helvetica Neue"/>
                  <a:sym typeface="Helvetica Neue"/>
                </a:rPr>
                <a:t>The sensor will cycle through LED light colors and should turn solid white.</a:t>
              </a:r>
              <a:br>
                <a:rPr lang="en-US" sz="1200">
                  <a:solidFill>
                    <a:schemeClr val="dk1"/>
                  </a:solidFill>
                  <a:latin typeface="Helvetica Neue"/>
                  <a:ea typeface="Helvetica Neue"/>
                  <a:cs typeface="Helvetica Neue"/>
                  <a:sym typeface="Helvetica Neue"/>
                </a:rPr>
              </a:br>
              <a:br>
                <a:rPr lang="en-US" sz="1200">
                  <a:solidFill>
                    <a:schemeClr val="dk1"/>
                  </a:solidFill>
                  <a:latin typeface="Helvetica Neue"/>
                  <a:ea typeface="Helvetica Neue"/>
                  <a:cs typeface="Helvetica Neue"/>
                  <a:sym typeface="Helvetica Neue"/>
                </a:rPr>
              </a:br>
              <a:r>
                <a:rPr lang="en-US" sz="1200">
                  <a:solidFill>
                    <a:schemeClr val="dk1"/>
                  </a:solidFill>
                  <a:latin typeface="Helvetica Neue"/>
                  <a:ea typeface="Helvetica Neue"/>
                  <a:cs typeface="Helvetica Neue"/>
                  <a:sym typeface="Helvetica Neue"/>
                </a:rPr>
                <a:t>Once thesensor has a solid white LED the replacement is complete.  </a:t>
              </a:r>
              <a:endParaRPr sz="1200">
                <a:solidFill>
                  <a:schemeClr val="dk1"/>
                </a:solidFill>
                <a:latin typeface="Helvetica Neue"/>
                <a:ea typeface="Helvetica Neue"/>
                <a:cs typeface="Helvetica Neue"/>
                <a:sym typeface="Helvetica Neue"/>
              </a:endParaRPr>
            </a:p>
          </p:txBody>
        </p:sp>
      </p:grpSp>
      <p:cxnSp>
        <p:nvCxnSpPr>
          <p:cNvPr id="388" name="Google Shape;388;p41"/>
          <p:cNvCxnSpPr/>
          <p:nvPr/>
        </p:nvCxnSpPr>
        <p:spPr>
          <a:xfrm>
            <a:off x="4345625" y="304800"/>
            <a:ext cx="7529400" cy="0"/>
          </a:xfrm>
          <a:prstGeom prst="straightConnector1">
            <a:avLst/>
          </a:prstGeom>
          <a:noFill/>
          <a:ln cap="flat" cmpd="sng" w="9525">
            <a:solidFill>
              <a:schemeClr val="dk1"/>
            </a:solidFill>
            <a:prstDash val="solid"/>
            <a:round/>
            <a:headEnd len="med" w="med" type="none"/>
            <a:tailEnd len="med" w="med" type="none"/>
          </a:ln>
        </p:spPr>
      </p:cxnSp>
      <p:pic>
        <p:nvPicPr>
          <p:cNvPr id="389" name="Google Shape;389;p41"/>
          <p:cNvPicPr preferRelativeResize="0"/>
          <p:nvPr/>
        </p:nvPicPr>
        <p:blipFill>
          <a:blip r:embed="rId3">
            <a:alphaModFix/>
          </a:blip>
          <a:stretch>
            <a:fillRect/>
          </a:stretch>
        </p:blipFill>
        <p:spPr>
          <a:xfrm>
            <a:off x="4651250" y="938849"/>
            <a:ext cx="6918149" cy="29978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grpSp>
        <p:nvGrpSpPr>
          <p:cNvPr id="167" name="Google Shape;167;p24"/>
          <p:cNvGrpSpPr/>
          <p:nvPr/>
        </p:nvGrpSpPr>
        <p:grpSpPr>
          <a:xfrm>
            <a:off x="214050" y="304800"/>
            <a:ext cx="11661150" cy="492600"/>
            <a:chOff x="214050" y="304800"/>
            <a:chExt cx="11661150" cy="492600"/>
          </a:xfrm>
        </p:grpSpPr>
        <p:cxnSp>
          <p:nvCxnSpPr>
            <p:cNvPr id="168" name="Google Shape;168;p24"/>
            <p:cNvCxnSpPr/>
            <p:nvPr/>
          </p:nvCxnSpPr>
          <p:spPr>
            <a:xfrm>
              <a:off x="316800" y="304800"/>
              <a:ext cx="11558400" cy="0"/>
            </a:xfrm>
            <a:prstGeom prst="straightConnector1">
              <a:avLst/>
            </a:prstGeom>
            <a:noFill/>
            <a:ln cap="flat" cmpd="sng" w="9525">
              <a:solidFill>
                <a:schemeClr val="dk1"/>
              </a:solidFill>
              <a:prstDash val="solid"/>
              <a:round/>
              <a:headEnd len="med" w="med" type="none"/>
              <a:tailEnd len="med" w="med" type="none"/>
            </a:ln>
          </p:spPr>
        </p:cxnSp>
        <p:sp>
          <p:nvSpPr>
            <p:cNvPr id="169" name="Google Shape;169;p24"/>
            <p:cNvSpPr txBox="1"/>
            <p:nvPr/>
          </p:nvSpPr>
          <p:spPr>
            <a:xfrm>
              <a:off x="214050" y="304800"/>
              <a:ext cx="58818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latin typeface="Helvetica Neue"/>
                  <a:ea typeface="Helvetica Neue"/>
                  <a:cs typeface="Helvetica Neue"/>
                  <a:sym typeface="Helvetica Neue"/>
                </a:rPr>
                <a:t>Contents</a:t>
              </a:r>
              <a:endParaRPr b="1" sz="2000">
                <a:latin typeface="Helvetica Neue"/>
                <a:ea typeface="Helvetica Neue"/>
                <a:cs typeface="Helvetica Neue"/>
                <a:sym typeface="Helvetica Neue"/>
              </a:endParaRPr>
            </a:p>
          </p:txBody>
        </p:sp>
      </p:grpSp>
      <p:sp>
        <p:nvSpPr>
          <p:cNvPr id="170" name="Google Shape;170;p24"/>
          <p:cNvSpPr txBox="1"/>
          <p:nvPr/>
        </p:nvSpPr>
        <p:spPr>
          <a:xfrm>
            <a:off x="248225" y="1982100"/>
            <a:ext cx="4207200" cy="28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1600" u="sng">
                <a:solidFill>
                  <a:schemeClr val="accent4"/>
                </a:solidFill>
                <a:latin typeface="Helvetica Neue"/>
                <a:ea typeface="Helvetica Neue"/>
                <a:cs typeface="Helvetica Neue"/>
                <a:sym typeface="Helvetica Neue"/>
                <a:hlinkClick action="ppaction://hlinksldjump" r:id="rId3">
                  <a:extLst>
                    <a:ext uri="{A12FA001-AC4F-418D-AE19-62706E023703}">
                      <ahyp:hlinkClr val="tx"/>
                    </a:ext>
                  </a:extLst>
                </a:hlinkClick>
              </a:rPr>
              <a:t>01 — </a:t>
            </a:r>
            <a:r>
              <a:rPr b="1" lang="en-US" sz="1600" u="sng">
                <a:solidFill>
                  <a:schemeClr val="dk1"/>
                </a:solidFill>
                <a:latin typeface="Helvetica Neue"/>
                <a:ea typeface="Helvetica Neue"/>
                <a:cs typeface="Helvetica Neue"/>
                <a:sym typeface="Helvetica Neue"/>
              </a:rPr>
              <a:t>Introduction</a:t>
            </a:r>
            <a:endParaRPr sz="1600" u="sng">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b="1" lang="en-US" sz="1600" u="sng">
                <a:solidFill>
                  <a:schemeClr val="hlink"/>
                </a:solidFill>
                <a:latin typeface="Helvetica Neue"/>
                <a:ea typeface="Helvetica Neue"/>
                <a:cs typeface="Helvetica Neue"/>
                <a:sym typeface="Helvetica Neue"/>
                <a:hlinkClick action="ppaction://hlinksldjump" r:id="rId4"/>
              </a:rPr>
              <a:t>02 — In the Box</a:t>
            </a:r>
            <a:endParaRPr b="1" sz="1600" u="sng">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b="1" lang="en-US" sz="1600" u="sng">
                <a:latin typeface="Helvetica Neue"/>
                <a:ea typeface="Helvetica Neue"/>
                <a:cs typeface="Helvetica Neue"/>
                <a:sym typeface="Helvetica Neue"/>
              </a:rPr>
              <a:t>03 — </a:t>
            </a:r>
            <a:r>
              <a:rPr b="1" lang="en-US" sz="1600" u="sng">
                <a:solidFill>
                  <a:schemeClr val="dk1"/>
                </a:solidFill>
                <a:latin typeface="Helvetica Neue"/>
                <a:ea typeface="Helvetica Neue"/>
                <a:cs typeface="Helvetica Neue"/>
                <a:sym typeface="Helvetica Neue"/>
              </a:rPr>
              <a:t>Hardware &amp; Networking</a:t>
            </a:r>
            <a:endParaRPr b="1" sz="1600" u="sng">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b="1" lang="en-US" sz="1600" u="sng">
                <a:latin typeface="Helvetica Neue"/>
                <a:ea typeface="Helvetica Neue"/>
                <a:cs typeface="Helvetica Neue"/>
                <a:sym typeface="Helvetica Neue"/>
              </a:rPr>
              <a:t>04 — Suspended</a:t>
            </a:r>
            <a:r>
              <a:rPr b="1" lang="en-US" sz="1600" u="sng">
                <a:latin typeface="Helvetica Neue"/>
                <a:ea typeface="Helvetica Neue"/>
                <a:cs typeface="Helvetica Neue"/>
                <a:sym typeface="Helvetica Neue"/>
              </a:rPr>
              <a:t> Mounting </a:t>
            </a:r>
            <a:endParaRPr b="1" sz="1600" u="sng">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b="1" lang="en-US" sz="1600" u="sng">
                <a:latin typeface="Helvetica Neue"/>
                <a:ea typeface="Helvetica Neue"/>
                <a:cs typeface="Helvetica Neue"/>
                <a:sym typeface="Helvetica Neue"/>
              </a:rPr>
              <a:t>05 — </a:t>
            </a:r>
            <a:r>
              <a:rPr b="1" lang="en-US" sz="1600" u="sng">
                <a:solidFill>
                  <a:schemeClr val="dk1"/>
                </a:solidFill>
                <a:latin typeface="Helvetica Neue"/>
                <a:ea typeface="Helvetica Neue"/>
                <a:cs typeface="Helvetica Neue"/>
                <a:sym typeface="Helvetica Neue"/>
              </a:rPr>
              <a:t>Mount Plate Installation </a:t>
            </a:r>
            <a:endParaRPr b="1" sz="1600" u="sng">
              <a:solidFill>
                <a:schemeClr val="dk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b="1" sz="1600">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b="1" sz="1600">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5"/>
          <p:cNvSpPr txBox="1"/>
          <p:nvPr/>
        </p:nvSpPr>
        <p:spPr>
          <a:xfrm>
            <a:off x="315475" y="872700"/>
            <a:ext cx="9359700" cy="3186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solidFill>
                <a:srgbClr val="000000"/>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rPr lang="en-US" sz="1200">
                <a:solidFill>
                  <a:schemeClr val="dk1"/>
                </a:solidFill>
                <a:latin typeface="Helvetica Neue"/>
                <a:ea typeface="Helvetica Neue"/>
                <a:cs typeface="Helvetica Neue"/>
                <a:sym typeface="Helvetica Neue"/>
              </a:rPr>
              <a:t>This guide provides the steps to </a:t>
            </a:r>
            <a:r>
              <a:rPr lang="en-US" sz="1200">
                <a:solidFill>
                  <a:schemeClr val="dk1"/>
                </a:solidFill>
                <a:latin typeface="Helvetica Neue"/>
                <a:ea typeface="Helvetica Neue"/>
                <a:cs typeface="Helvetica Neue"/>
                <a:sym typeface="Helvetica Neue"/>
              </a:rPr>
              <a:t>successfully </a:t>
            </a:r>
            <a:r>
              <a:rPr lang="en-US" sz="1200">
                <a:solidFill>
                  <a:schemeClr val="dk1"/>
                </a:solidFill>
                <a:latin typeface="Helvetica Neue"/>
                <a:ea typeface="Helvetica Neue"/>
                <a:cs typeface="Helvetica Neue"/>
                <a:sym typeface="Helvetica Neue"/>
              </a:rPr>
              <a:t>replace an Open Area Long Range sensor. </a:t>
            </a:r>
            <a:endParaRPr sz="1200">
              <a:solidFill>
                <a:schemeClr val="dk1"/>
              </a:solidFill>
              <a:latin typeface="Helvetica Neue"/>
              <a:ea typeface="Helvetica Neue"/>
              <a:cs typeface="Helvetica Neue"/>
              <a:sym typeface="Helvetica Neue"/>
            </a:endParaRPr>
          </a:p>
          <a:p>
            <a:pPr indent="0" lvl="0" marL="0" rtl="0" algn="l">
              <a:lnSpc>
                <a:spcPct val="115000"/>
              </a:lnSpc>
              <a:spcBef>
                <a:spcPts val="0"/>
              </a:spcBef>
              <a:spcAft>
                <a:spcPts val="0"/>
              </a:spcAft>
              <a:buClr>
                <a:schemeClr val="dk1"/>
              </a:buClr>
              <a:buSzPts val="1100"/>
              <a:buFont typeface="Arial"/>
              <a:buNone/>
            </a:pPr>
            <a:br>
              <a:rPr lang="en-US" sz="1200">
                <a:solidFill>
                  <a:schemeClr val="dk1"/>
                </a:solidFill>
                <a:latin typeface="Helvetica Neue"/>
                <a:ea typeface="Helvetica Neue"/>
                <a:cs typeface="Helvetica Neue"/>
                <a:sym typeface="Helvetica Neue"/>
              </a:rPr>
            </a:br>
            <a:r>
              <a:rPr lang="en-US" sz="1200">
                <a:solidFill>
                  <a:schemeClr val="dk1"/>
                </a:solidFill>
                <a:latin typeface="Helvetica Neue"/>
                <a:ea typeface="Helvetica Neue"/>
                <a:cs typeface="Helvetica Neue"/>
                <a:sym typeface="Helvetica Neue"/>
              </a:rPr>
              <a:t>As long as the sensor is replaced and oriented the same as the original sensor, it will perform as intended. If a recommissioning of the sensor is required, it will need to be commissioned with an onsite representative and a remote Density employee. Please email your Density contact when the replacement is complete so we can make the appropriate platform changes. </a:t>
            </a:r>
            <a:endParaRPr sz="1200">
              <a:solidFill>
                <a:srgbClr val="000000"/>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sz="1200">
              <a:solidFill>
                <a:srgbClr val="000000"/>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rPr b="1" lang="en-US" sz="1200">
                <a:solidFill>
                  <a:srgbClr val="000000"/>
                </a:solidFill>
                <a:latin typeface="Helvetica Neue"/>
                <a:ea typeface="Helvetica Neue"/>
                <a:cs typeface="Helvetica Neue"/>
                <a:sym typeface="Helvetica Neue"/>
              </a:rPr>
              <a:t>Note:</a:t>
            </a:r>
            <a:r>
              <a:rPr lang="en-US" sz="1200">
                <a:solidFill>
                  <a:srgbClr val="000000"/>
                </a:solidFill>
                <a:latin typeface="Helvetica Neue"/>
                <a:ea typeface="Helvetica Neue"/>
                <a:cs typeface="Helvetica Neue"/>
                <a:sym typeface="Helvetica Neue"/>
              </a:rPr>
              <a:t> Unless otherwise specified, the same mounting option will be used</a:t>
            </a:r>
            <a:endParaRPr sz="1200">
              <a:solidFill>
                <a:srgbClr val="000000"/>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sz="1200">
              <a:solidFill>
                <a:srgbClr val="000000"/>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rPr lang="en-US" sz="1200">
                <a:solidFill>
                  <a:srgbClr val="000000"/>
                </a:solidFill>
                <a:latin typeface="Helvetica Neue"/>
                <a:ea typeface="Helvetica Neue"/>
                <a:cs typeface="Helvetica Neue"/>
                <a:sym typeface="Helvetica Neue"/>
              </a:rPr>
              <a:t>Please contact </a:t>
            </a:r>
            <a:r>
              <a:rPr lang="en-US" sz="1200" u="sng">
                <a:solidFill>
                  <a:srgbClr val="000000"/>
                </a:solidFill>
                <a:latin typeface="Helvetica Neue"/>
                <a:ea typeface="Helvetica Neue"/>
                <a:cs typeface="Helvetica Neue"/>
                <a:sym typeface="Helvetica Neue"/>
                <a:hlinkClick r:id="rId3">
                  <a:extLst>
                    <a:ext uri="{A12FA001-AC4F-418D-AE19-62706E023703}">
                      <ahyp:hlinkClr val="tx"/>
                    </a:ext>
                  </a:extLst>
                </a:hlinkClick>
              </a:rPr>
              <a:t>support@density.io</a:t>
            </a:r>
            <a:r>
              <a:rPr lang="en-US" sz="1200">
                <a:solidFill>
                  <a:srgbClr val="000000"/>
                </a:solidFill>
                <a:latin typeface="Helvetica Neue"/>
                <a:ea typeface="Helvetica Neue"/>
                <a:cs typeface="Helvetica Neue"/>
                <a:sym typeface="Helvetica Neue"/>
              </a:rPr>
              <a:t> with any questions.</a:t>
            </a:r>
            <a:endParaRPr sz="1200">
              <a:solidFill>
                <a:srgbClr val="000000"/>
              </a:solidFill>
              <a:latin typeface="Helvetica Neue"/>
              <a:ea typeface="Helvetica Neue"/>
              <a:cs typeface="Helvetica Neue"/>
              <a:sym typeface="Helvetica Neue"/>
            </a:endParaRPr>
          </a:p>
        </p:txBody>
      </p:sp>
      <p:sp>
        <p:nvSpPr>
          <p:cNvPr id="177" name="Google Shape;177;p25"/>
          <p:cNvSpPr txBox="1"/>
          <p:nvPr/>
        </p:nvSpPr>
        <p:spPr>
          <a:xfrm>
            <a:off x="10094379" y="304800"/>
            <a:ext cx="1922100" cy="1416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US" sz="8000">
                <a:latin typeface="Helvetica Neue"/>
                <a:ea typeface="Helvetica Neue"/>
                <a:cs typeface="Helvetica Neue"/>
                <a:sym typeface="Helvetica Neue"/>
              </a:rPr>
              <a:t>01</a:t>
            </a:r>
            <a:endParaRPr b="1" sz="8000">
              <a:latin typeface="Helvetica Neue"/>
              <a:ea typeface="Helvetica Neue"/>
              <a:cs typeface="Helvetica Neue"/>
              <a:sym typeface="Helvetica Neue"/>
            </a:endParaRPr>
          </a:p>
        </p:txBody>
      </p:sp>
      <p:grpSp>
        <p:nvGrpSpPr>
          <p:cNvPr id="178" name="Google Shape;178;p25"/>
          <p:cNvGrpSpPr/>
          <p:nvPr/>
        </p:nvGrpSpPr>
        <p:grpSpPr>
          <a:xfrm>
            <a:off x="240600" y="304800"/>
            <a:ext cx="11568442" cy="1416000"/>
            <a:chOff x="207127" y="304800"/>
            <a:chExt cx="11809353" cy="1416000"/>
          </a:xfrm>
        </p:grpSpPr>
        <p:cxnSp>
          <p:nvCxnSpPr>
            <p:cNvPr id="179" name="Google Shape;179;p25"/>
            <p:cNvCxnSpPr/>
            <p:nvPr/>
          </p:nvCxnSpPr>
          <p:spPr>
            <a:xfrm>
              <a:off x="281837" y="304800"/>
              <a:ext cx="11558400" cy="0"/>
            </a:xfrm>
            <a:prstGeom prst="straightConnector1">
              <a:avLst/>
            </a:prstGeom>
            <a:noFill/>
            <a:ln cap="flat" cmpd="sng" w="9525">
              <a:solidFill>
                <a:srgbClr val="000000"/>
              </a:solidFill>
              <a:prstDash val="solid"/>
              <a:round/>
              <a:headEnd len="med" w="med" type="none"/>
              <a:tailEnd len="med" w="med" type="none"/>
            </a:ln>
          </p:spPr>
        </p:cxnSp>
        <p:sp>
          <p:nvSpPr>
            <p:cNvPr id="180" name="Google Shape;180;p25"/>
            <p:cNvSpPr txBox="1"/>
            <p:nvPr/>
          </p:nvSpPr>
          <p:spPr>
            <a:xfrm>
              <a:off x="10094379" y="304800"/>
              <a:ext cx="1922100" cy="1416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t/>
              </a:r>
              <a:endParaRPr b="1" sz="8000">
                <a:latin typeface="Helvetica Neue"/>
                <a:ea typeface="Helvetica Neue"/>
                <a:cs typeface="Helvetica Neue"/>
                <a:sym typeface="Helvetica Neue"/>
              </a:endParaRPr>
            </a:p>
          </p:txBody>
        </p:sp>
        <p:sp>
          <p:nvSpPr>
            <p:cNvPr id="181" name="Google Shape;181;p25"/>
            <p:cNvSpPr txBox="1"/>
            <p:nvPr/>
          </p:nvSpPr>
          <p:spPr>
            <a:xfrm>
              <a:off x="207127" y="304800"/>
              <a:ext cx="5888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solidFill>
                    <a:srgbClr val="000000"/>
                  </a:solidFill>
                  <a:latin typeface="Helvetica Neue"/>
                  <a:ea typeface="Helvetica Neue"/>
                  <a:cs typeface="Helvetica Neue"/>
                  <a:sym typeface="Helvetica Neue"/>
                </a:rPr>
                <a:t>Introduction</a:t>
              </a:r>
              <a:endParaRPr b="1" sz="2000">
                <a:solidFill>
                  <a:srgbClr val="000000"/>
                </a:solidFill>
                <a:latin typeface="Helvetica Neue"/>
                <a:ea typeface="Helvetica Neue"/>
                <a:cs typeface="Helvetica Neue"/>
                <a:sym typeface="Helvetica Neue"/>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grpSp>
        <p:nvGrpSpPr>
          <p:cNvPr id="187" name="Google Shape;187;p26"/>
          <p:cNvGrpSpPr/>
          <p:nvPr/>
        </p:nvGrpSpPr>
        <p:grpSpPr>
          <a:xfrm>
            <a:off x="214050" y="304800"/>
            <a:ext cx="11802429" cy="1416000"/>
            <a:chOff x="214050" y="304800"/>
            <a:chExt cx="11802429" cy="1416000"/>
          </a:xfrm>
        </p:grpSpPr>
        <p:cxnSp>
          <p:nvCxnSpPr>
            <p:cNvPr id="188" name="Google Shape;188;p26"/>
            <p:cNvCxnSpPr/>
            <p:nvPr/>
          </p:nvCxnSpPr>
          <p:spPr>
            <a:xfrm>
              <a:off x="316800" y="304800"/>
              <a:ext cx="11558400" cy="0"/>
            </a:xfrm>
            <a:prstGeom prst="straightConnector1">
              <a:avLst/>
            </a:prstGeom>
            <a:noFill/>
            <a:ln cap="flat" cmpd="sng" w="9525">
              <a:solidFill>
                <a:schemeClr val="dk1"/>
              </a:solidFill>
              <a:prstDash val="solid"/>
              <a:round/>
              <a:headEnd len="med" w="med" type="none"/>
              <a:tailEnd len="med" w="med" type="none"/>
            </a:ln>
          </p:spPr>
        </p:cxnSp>
        <p:sp>
          <p:nvSpPr>
            <p:cNvPr id="189" name="Google Shape;189;p26"/>
            <p:cNvSpPr txBox="1"/>
            <p:nvPr/>
          </p:nvSpPr>
          <p:spPr>
            <a:xfrm>
              <a:off x="214050" y="304800"/>
              <a:ext cx="58818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latin typeface="Helvetica Neue"/>
                  <a:ea typeface="Helvetica Neue"/>
                  <a:cs typeface="Helvetica Neue"/>
                  <a:sym typeface="Helvetica Neue"/>
                </a:rPr>
                <a:t>In the Box</a:t>
              </a:r>
              <a:endParaRPr b="1" sz="2000">
                <a:latin typeface="Helvetica Neue"/>
                <a:ea typeface="Helvetica Neue"/>
                <a:cs typeface="Helvetica Neue"/>
                <a:sym typeface="Helvetica Neue"/>
              </a:endParaRPr>
            </a:p>
          </p:txBody>
        </p:sp>
        <p:sp>
          <p:nvSpPr>
            <p:cNvPr id="190" name="Google Shape;190;p26"/>
            <p:cNvSpPr txBox="1"/>
            <p:nvPr/>
          </p:nvSpPr>
          <p:spPr>
            <a:xfrm>
              <a:off x="10094379" y="304800"/>
              <a:ext cx="1922100" cy="1416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US" sz="8000">
                  <a:latin typeface="Helvetica Neue"/>
                  <a:ea typeface="Helvetica Neue"/>
                  <a:cs typeface="Helvetica Neue"/>
                  <a:sym typeface="Helvetica Neue"/>
                </a:rPr>
                <a:t>02</a:t>
              </a:r>
              <a:endParaRPr b="1" sz="8000">
                <a:latin typeface="Helvetica Neue"/>
                <a:ea typeface="Helvetica Neue"/>
                <a:cs typeface="Helvetica Neue"/>
                <a:sym typeface="Helvetica Neue"/>
              </a:endParaRPr>
            </a:p>
          </p:txBody>
        </p:sp>
      </p:grpSp>
      <p:grpSp>
        <p:nvGrpSpPr>
          <p:cNvPr id="191" name="Google Shape;191;p26"/>
          <p:cNvGrpSpPr/>
          <p:nvPr/>
        </p:nvGrpSpPr>
        <p:grpSpPr>
          <a:xfrm>
            <a:off x="240600" y="1720800"/>
            <a:ext cx="3599400" cy="1108200"/>
            <a:chOff x="240600" y="1720800"/>
            <a:chExt cx="3599400" cy="1108200"/>
          </a:xfrm>
        </p:grpSpPr>
        <p:cxnSp>
          <p:nvCxnSpPr>
            <p:cNvPr id="192" name="Google Shape;192;p26"/>
            <p:cNvCxnSpPr/>
            <p:nvPr/>
          </p:nvCxnSpPr>
          <p:spPr>
            <a:xfrm>
              <a:off x="316800" y="1720800"/>
              <a:ext cx="3523200" cy="0"/>
            </a:xfrm>
            <a:prstGeom prst="straightConnector1">
              <a:avLst/>
            </a:prstGeom>
            <a:noFill/>
            <a:ln cap="flat" cmpd="sng" w="9525">
              <a:solidFill>
                <a:schemeClr val="dk1"/>
              </a:solidFill>
              <a:prstDash val="solid"/>
              <a:round/>
              <a:headEnd len="med" w="med" type="none"/>
              <a:tailEnd len="med" w="med" type="none"/>
            </a:ln>
          </p:spPr>
        </p:cxnSp>
        <p:sp>
          <p:nvSpPr>
            <p:cNvPr id="193" name="Google Shape;193;p26"/>
            <p:cNvSpPr txBox="1"/>
            <p:nvPr/>
          </p:nvSpPr>
          <p:spPr>
            <a:xfrm>
              <a:off x="240600" y="1720800"/>
              <a:ext cx="3599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latin typeface="Helvetica Neue"/>
                  <a:ea typeface="Helvetica Neue"/>
                  <a:cs typeface="Helvetica Neue"/>
                  <a:sym typeface="Helvetica Neue"/>
                </a:rPr>
                <a:t>Product</a:t>
              </a:r>
              <a:endParaRPr b="1" sz="1200">
                <a:latin typeface="Helvetica Neue"/>
                <a:ea typeface="Helvetica Neue"/>
                <a:cs typeface="Helvetica Neue"/>
                <a:sym typeface="Helvetica Neue"/>
              </a:endParaRPr>
            </a:p>
          </p:txBody>
        </p:sp>
        <p:sp>
          <p:nvSpPr>
            <p:cNvPr id="194" name="Google Shape;194;p26"/>
            <p:cNvSpPr txBox="1"/>
            <p:nvPr/>
          </p:nvSpPr>
          <p:spPr>
            <a:xfrm>
              <a:off x="240600" y="2090100"/>
              <a:ext cx="3599400" cy="7389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SzPts val="1200"/>
                <a:buFont typeface="Helvetica Neue"/>
                <a:buChar char="+"/>
              </a:pPr>
              <a:r>
                <a:rPr lang="en-US" sz="1200">
                  <a:latin typeface="Helvetica Neue"/>
                  <a:ea typeface="Helvetica Neue"/>
                  <a:cs typeface="Helvetica Neue"/>
                  <a:sym typeface="Helvetica Neue"/>
                </a:rPr>
                <a:t>Density Open Area Long Range Sensor</a:t>
              </a:r>
              <a:endParaRPr sz="1200">
                <a:latin typeface="Helvetica Neue"/>
                <a:ea typeface="Helvetica Neue"/>
                <a:cs typeface="Helvetica Neue"/>
                <a:sym typeface="Helvetica Neue"/>
              </a:endParaRPr>
            </a:p>
            <a:p>
              <a:pPr indent="-304800" lvl="0" marL="457200" rtl="0" algn="l">
                <a:spcBef>
                  <a:spcPts val="0"/>
                </a:spcBef>
                <a:spcAft>
                  <a:spcPts val="0"/>
                </a:spcAft>
                <a:buSzPts val="1200"/>
                <a:buFont typeface="Helvetica Neue"/>
                <a:buChar char="+"/>
              </a:pPr>
              <a:r>
                <a:rPr lang="en-US" sz="1200">
                  <a:latin typeface="Helvetica Neue"/>
                  <a:ea typeface="Helvetica Neue"/>
                  <a:cs typeface="Helvetica Neue"/>
                  <a:sym typeface="Helvetica Neue"/>
                </a:rPr>
                <a:t>QR code for Quick Start Guide</a:t>
              </a:r>
              <a:endParaRPr sz="1200">
                <a:latin typeface="Helvetica Neue"/>
                <a:ea typeface="Helvetica Neue"/>
                <a:cs typeface="Helvetica Neue"/>
                <a:sym typeface="Helvetica Neue"/>
              </a:endParaRPr>
            </a:p>
            <a:p>
              <a:pPr indent="-304800" lvl="0" marL="457200" rtl="0" algn="l">
                <a:spcBef>
                  <a:spcPts val="0"/>
                </a:spcBef>
                <a:spcAft>
                  <a:spcPts val="0"/>
                </a:spcAft>
                <a:buSzPts val="1200"/>
                <a:buFont typeface="Helvetica Neue"/>
                <a:buChar char="+"/>
              </a:pPr>
              <a:r>
                <a:rPr lang="en-US" sz="1200">
                  <a:latin typeface="Helvetica Neue"/>
                  <a:ea typeface="Helvetica Neue"/>
                  <a:cs typeface="Helvetica Neue"/>
                  <a:sym typeface="Helvetica Neue"/>
                </a:rPr>
                <a:t>Legal information booklet</a:t>
              </a:r>
              <a:endParaRPr sz="1200">
                <a:latin typeface="Helvetica Neue"/>
                <a:ea typeface="Helvetica Neue"/>
                <a:cs typeface="Helvetica Neue"/>
                <a:sym typeface="Helvetica Neue"/>
              </a:endParaRPr>
            </a:p>
          </p:txBody>
        </p:sp>
      </p:grpSp>
      <p:grpSp>
        <p:nvGrpSpPr>
          <p:cNvPr id="195" name="Google Shape;195;p26"/>
          <p:cNvGrpSpPr/>
          <p:nvPr/>
        </p:nvGrpSpPr>
        <p:grpSpPr>
          <a:xfrm>
            <a:off x="4258200" y="1720800"/>
            <a:ext cx="3599400" cy="923400"/>
            <a:chOff x="4258200" y="1720800"/>
            <a:chExt cx="3599400" cy="923400"/>
          </a:xfrm>
        </p:grpSpPr>
        <p:cxnSp>
          <p:nvCxnSpPr>
            <p:cNvPr id="196" name="Google Shape;196;p26"/>
            <p:cNvCxnSpPr/>
            <p:nvPr/>
          </p:nvCxnSpPr>
          <p:spPr>
            <a:xfrm>
              <a:off x="4334400" y="1720800"/>
              <a:ext cx="3523200" cy="0"/>
            </a:xfrm>
            <a:prstGeom prst="straightConnector1">
              <a:avLst/>
            </a:prstGeom>
            <a:noFill/>
            <a:ln cap="flat" cmpd="sng" w="9525">
              <a:solidFill>
                <a:schemeClr val="dk1"/>
              </a:solidFill>
              <a:prstDash val="solid"/>
              <a:round/>
              <a:headEnd len="med" w="med" type="none"/>
              <a:tailEnd len="med" w="med" type="none"/>
            </a:ln>
          </p:spPr>
        </p:cxnSp>
        <p:sp>
          <p:nvSpPr>
            <p:cNvPr id="197" name="Google Shape;197;p26"/>
            <p:cNvSpPr txBox="1"/>
            <p:nvPr/>
          </p:nvSpPr>
          <p:spPr>
            <a:xfrm>
              <a:off x="4258200" y="1720800"/>
              <a:ext cx="3599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latin typeface="Helvetica Neue"/>
                  <a:ea typeface="Helvetica Neue"/>
                  <a:cs typeface="Helvetica Neue"/>
                  <a:sym typeface="Helvetica Neue"/>
                </a:rPr>
                <a:t>Ceiling mount kit</a:t>
              </a:r>
              <a:endParaRPr b="1" sz="1200">
                <a:latin typeface="Helvetica Neue"/>
                <a:ea typeface="Helvetica Neue"/>
                <a:cs typeface="Helvetica Neue"/>
                <a:sym typeface="Helvetica Neue"/>
              </a:endParaRPr>
            </a:p>
          </p:txBody>
        </p:sp>
        <p:sp>
          <p:nvSpPr>
            <p:cNvPr id="198" name="Google Shape;198;p26"/>
            <p:cNvSpPr txBox="1"/>
            <p:nvPr/>
          </p:nvSpPr>
          <p:spPr>
            <a:xfrm>
              <a:off x="4258200" y="2090100"/>
              <a:ext cx="3599400" cy="5541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SzPts val="1200"/>
                <a:buFont typeface="Helvetica Neue"/>
                <a:buChar char="+"/>
              </a:pPr>
              <a:r>
                <a:rPr lang="en-US" sz="1200">
                  <a:latin typeface="Helvetica Neue"/>
                  <a:ea typeface="Helvetica Neue"/>
                  <a:cs typeface="Helvetica Neue"/>
                  <a:sym typeface="Helvetica Neue"/>
                </a:rPr>
                <a:t>Mount plate</a:t>
              </a:r>
              <a:endParaRPr sz="1200">
                <a:latin typeface="Helvetica Neue"/>
                <a:ea typeface="Helvetica Neue"/>
                <a:cs typeface="Helvetica Neue"/>
                <a:sym typeface="Helvetica Neue"/>
              </a:endParaRPr>
            </a:p>
            <a:p>
              <a:pPr indent="0" lvl="0" marL="0" rtl="0" algn="l">
                <a:spcBef>
                  <a:spcPts val="0"/>
                </a:spcBef>
                <a:spcAft>
                  <a:spcPts val="0"/>
                </a:spcAft>
                <a:buNone/>
              </a:pPr>
              <a:r>
                <a:t/>
              </a:r>
              <a:endParaRPr sz="1200">
                <a:latin typeface="Helvetica Neue"/>
                <a:ea typeface="Helvetica Neue"/>
                <a:cs typeface="Helvetica Neue"/>
                <a:sym typeface="Helvetica Neue"/>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grpSp>
        <p:nvGrpSpPr>
          <p:cNvPr id="204" name="Google Shape;204;p27"/>
          <p:cNvGrpSpPr/>
          <p:nvPr/>
        </p:nvGrpSpPr>
        <p:grpSpPr>
          <a:xfrm>
            <a:off x="214050" y="304800"/>
            <a:ext cx="11802429" cy="1416000"/>
            <a:chOff x="214050" y="304800"/>
            <a:chExt cx="11802429" cy="1416000"/>
          </a:xfrm>
        </p:grpSpPr>
        <p:cxnSp>
          <p:nvCxnSpPr>
            <p:cNvPr id="205" name="Google Shape;205;p27"/>
            <p:cNvCxnSpPr/>
            <p:nvPr/>
          </p:nvCxnSpPr>
          <p:spPr>
            <a:xfrm>
              <a:off x="316800" y="304800"/>
              <a:ext cx="11558400" cy="0"/>
            </a:xfrm>
            <a:prstGeom prst="straightConnector1">
              <a:avLst/>
            </a:prstGeom>
            <a:noFill/>
            <a:ln cap="flat" cmpd="sng" w="9525">
              <a:solidFill>
                <a:schemeClr val="dk1"/>
              </a:solidFill>
              <a:prstDash val="solid"/>
              <a:round/>
              <a:headEnd len="med" w="med" type="none"/>
              <a:tailEnd len="med" w="med" type="none"/>
            </a:ln>
          </p:spPr>
        </p:cxnSp>
        <p:sp>
          <p:nvSpPr>
            <p:cNvPr id="206" name="Google Shape;206;p27"/>
            <p:cNvSpPr txBox="1"/>
            <p:nvPr/>
          </p:nvSpPr>
          <p:spPr>
            <a:xfrm>
              <a:off x="214050" y="304800"/>
              <a:ext cx="58818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latin typeface="Helvetica Neue"/>
                  <a:ea typeface="Helvetica Neue"/>
                  <a:cs typeface="Helvetica Neue"/>
                  <a:sym typeface="Helvetica Neue"/>
                </a:rPr>
                <a:t>Hardware &amp; Networking</a:t>
              </a:r>
              <a:endParaRPr b="1" sz="2000">
                <a:latin typeface="Helvetica Neue"/>
                <a:ea typeface="Helvetica Neue"/>
                <a:cs typeface="Helvetica Neue"/>
                <a:sym typeface="Helvetica Neue"/>
              </a:endParaRPr>
            </a:p>
          </p:txBody>
        </p:sp>
        <p:sp>
          <p:nvSpPr>
            <p:cNvPr id="207" name="Google Shape;207;p27"/>
            <p:cNvSpPr txBox="1"/>
            <p:nvPr/>
          </p:nvSpPr>
          <p:spPr>
            <a:xfrm>
              <a:off x="10094379" y="304800"/>
              <a:ext cx="1922100" cy="1416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US" sz="8000">
                  <a:latin typeface="Helvetica Neue"/>
                  <a:ea typeface="Helvetica Neue"/>
                  <a:cs typeface="Helvetica Neue"/>
                  <a:sym typeface="Helvetica Neue"/>
                </a:rPr>
                <a:t>03</a:t>
              </a:r>
              <a:endParaRPr b="1" sz="8000">
                <a:latin typeface="Helvetica Neue"/>
                <a:ea typeface="Helvetica Neue"/>
                <a:cs typeface="Helvetica Neue"/>
                <a:sym typeface="Helvetica Neue"/>
              </a:endParaRPr>
            </a:p>
          </p:txBody>
        </p:sp>
      </p:grpSp>
      <p:grpSp>
        <p:nvGrpSpPr>
          <p:cNvPr id="208" name="Google Shape;208;p27"/>
          <p:cNvGrpSpPr/>
          <p:nvPr/>
        </p:nvGrpSpPr>
        <p:grpSpPr>
          <a:xfrm>
            <a:off x="240600" y="1720800"/>
            <a:ext cx="3599400" cy="738600"/>
            <a:chOff x="240600" y="1720800"/>
            <a:chExt cx="3599400" cy="738600"/>
          </a:xfrm>
        </p:grpSpPr>
        <p:cxnSp>
          <p:nvCxnSpPr>
            <p:cNvPr id="209" name="Google Shape;209;p27"/>
            <p:cNvCxnSpPr/>
            <p:nvPr/>
          </p:nvCxnSpPr>
          <p:spPr>
            <a:xfrm>
              <a:off x="316800" y="1720800"/>
              <a:ext cx="3523200" cy="0"/>
            </a:xfrm>
            <a:prstGeom prst="straightConnector1">
              <a:avLst/>
            </a:prstGeom>
            <a:noFill/>
            <a:ln cap="flat" cmpd="sng" w="9525">
              <a:solidFill>
                <a:schemeClr val="dk1"/>
              </a:solidFill>
              <a:prstDash val="solid"/>
              <a:round/>
              <a:headEnd len="med" w="med" type="none"/>
              <a:tailEnd len="med" w="med" type="none"/>
            </a:ln>
          </p:spPr>
        </p:cxnSp>
        <p:sp>
          <p:nvSpPr>
            <p:cNvPr id="210" name="Google Shape;210;p27"/>
            <p:cNvSpPr txBox="1"/>
            <p:nvPr/>
          </p:nvSpPr>
          <p:spPr>
            <a:xfrm>
              <a:off x="240600" y="1720800"/>
              <a:ext cx="3599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latin typeface="Helvetica Neue"/>
                  <a:ea typeface="Helvetica Neue"/>
                  <a:cs typeface="Helvetica Neue"/>
                  <a:sym typeface="Helvetica Neue"/>
                </a:rPr>
                <a:t>Sensors</a:t>
              </a:r>
              <a:endParaRPr b="1" sz="1200">
                <a:latin typeface="Helvetica Neue"/>
                <a:ea typeface="Helvetica Neue"/>
                <a:cs typeface="Helvetica Neue"/>
                <a:sym typeface="Helvetica Neue"/>
              </a:endParaRPr>
            </a:p>
          </p:txBody>
        </p:sp>
        <p:sp>
          <p:nvSpPr>
            <p:cNvPr id="211" name="Google Shape;211;p27"/>
            <p:cNvSpPr txBox="1"/>
            <p:nvPr/>
          </p:nvSpPr>
          <p:spPr>
            <a:xfrm>
              <a:off x="240600" y="2090100"/>
              <a:ext cx="3599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latin typeface="Helvetica Neue"/>
                  <a:ea typeface="Helvetica Neue"/>
                  <a:cs typeface="Helvetica Neue"/>
                  <a:sym typeface="Helvetica Neue"/>
                </a:rPr>
                <a:t>Single-chip 60-64GHz mmWave sensor</a:t>
              </a:r>
              <a:endParaRPr sz="1200">
                <a:latin typeface="Helvetica Neue"/>
                <a:ea typeface="Helvetica Neue"/>
                <a:cs typeface="Helvetica Neue"/>
                <a:sym typeface="Helvetica Neue"/>
              </a:endParaRPr>
            </a:p>
          </p:txBody>
        </p:sp>
      </p:grpSp>
      <p:grpSp>
        <p:nvGrpSpPr>
          <p:cNvPr id="212" name="Google Shape;212;p27"/>
          <p:cNvGrpSpPr/>
          <p:nvPr/>
        </p:nvGrpSpPr>
        <p:grpSpPr>
          <a:xfrm>
            <a:off x="4258200" y="1720800"/>
            <a:ext cx="3599400" cy="738600"/>
            <a:chOff x="4258200" y="1720800"/>
            <a:chExt cx="3599400" cy="738600"/>
          </a:xfrm>
        </p:grpSpPr>
        <p:cxnSp>
          <p:nvCxnSpPr>
            <p:cNvPr id="213" name="Google Shape;213;p27"/>
            <p:cNvCxnSpPr/>
            <p:nvPr/>
          </p:nvCxnSpPr>
          <p:spPr>
            <a:xfrm>
              <a:off x="4334400" y="1720800"/>
              <a:ext cx="3523200" cy="0"/>
            </a:xfrm>
            <a:prstGeom prst="straightConnector1">
              <a:avLst/>
            </a:prstGeom>
            <a:noFill/>
            <a:ln cap="flat" cmpd="sng" w="9525">
              <a:solidFill>
                <a:schemeClr val="dk1"/>
              </a:solidFill>
              <a:prstDash val="solid"/>
              <a:round/>
              <a:headEnd len="med" w="med" type="none"/>
              <a:tailEnd len="med" w="med" type="none"/>
            </a:ln>
          </p:spPr>
        </p:cxnSp>
        <p:sp>
          <p:nvSpPr>
            <p:cNvPr id="214" name="Google Shape;214;p27"/>
            <p:cNvSpPr txBox="1"/>
            <p:nvPr/>
          </p:nvSpPr>
          <p:spPr>
            <a:xfrm>
              <a:off x="4258200" y="1720800"/>
              <a:ext cx="3599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latin typeface="Helvetica Neue"/>
                  <a:ea typeface="Helvetica Neue"/>
                  <a:cs typeface="Helvetica Neue"/>
                  <a:sym typeface="Helvetica Neue"/>
                </a:rPr>
                <a:t>Indicators</a:t>
              </a:r>
              <a:endParaRPr b="1" sz="1200">
                <a:latin typeface="Helvetica Neue"/>
                <a:ea typeface="Helvetica Neue"/>
                <a:cs typeface="Helvetica Neue"/>
                <a:sym typeface="Helvetica Neue"/>
              </a:endParaRPr>
            </a:p>
          </p:txBody>
        </p:sp>
        <p:sp>
          <p:nvSpPr>
            <p:cNvPr id="215" name="Google Shape;215;p27"/>
            <p:cNvSpPr txBox="1"/>
            <p:nvPr/>
          </p:nvSpPr>
          <p:spPr>
            <a:xfrm>
              <a:off x="4258200" y="2090100"/>
              <a:ext cx="3599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latin typeface="Helvetica Neue"/>
                  <a:ea typeface="Helvetica Neue"/>
                  <a:cs typeface="Helvetica Neue"/>
                  <a:sym typeface="Helvetica Neue"/>
                </a:rPr>
                <a:t>Multi-color status LED</a:t>
              </a:r>
              <a:endParaRPr sz="1200">
                <a:latin typeface="Helvetica Neue"/>
                <a:ea typeface="Helvetica Neue"/>
                <a:cs typeface="Helvetica Neue"/>
                <a:sym typeface="Helvetica Neue"/>
              </a:endParaRPr>
            </a:p>
          </p:txBody>
        </p:sp>
      </p:grpSp>
      <p:grpSp>
        <p:nvGrpSpPr>
          <p:cNvPr id="216" name="Google Shape;216;p27"/>
          <p:cNvGrpSpPr/>
          <p:nvPr/>
        </p:nvGrpSpPr>
        <p:grpSpPr>
          <a:xfrm>
            <a:off x="240600" y="2764200"/>
            <a:ext cx="3599400" cy="2955300"/>
            <a:chOff x="240600" y="1720800"/>
            <a:chExt cx="3599400" cy="2955300"/>
          </a:xfrm>
        </p:grpSpPr>
        <p:cxnSp>
          <p:nvCxnSpPr>
            <p:cNvPr id="217" name="Google Shape;217;p27"/>
            <p:cNvCxnSpPr/>
            <p:nvPr/>
          </p:nvCxnSpPr>
          <p:spPr>
            <a:xfrm>
              <a:off x="316800" y="1720800"/>
              <a:ext cx="3523200" cy="0"/>
            </a:xfrm>
            <a:prstGeom prst="straightConnector1">
              <a:avLst/>
            </a:prstGeom>
            <a:noFill/>
            <a:ln cap="flat" cmpd="sng" w="9525">
              <a:solidFill>
                <a:schemeClr val="dk1"/>
              </a:solidFill>
              <a:prstDash val="solid"/>
              <a:round/>
              <a:headEnd len="med" w="med" type="none"/>
              <a:tailEnd len="med" w="med" type="none"/>
            </a:ln>
          </p:spPr>
        </p:cxnSp>
        <p:sp>
          <p:nvSpPr>
            <p:cNvPr id="218" name="Google Shape;218;p27"/>
            <p:cNvSpPr txBox="1"/>
            <p:nvPr/>
          </p:nvSpPr>
          <p:spPr>
            <a:xfrm>
              <a:off x="240600" y="1720800"/>
              <a:ext cx="3599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latin typeface="Helvetica Neue"/>
                  <a:ea typeface="Helvetica Neue"/>
                  <a:cs typeface="Helvetica Neue"/>
                  <a:sym typeface="Helvetica Neue"/>
                </a:rPr>
                <a:t>Environmental specifications</a:t>
              </a:r>
              <a:endParaRPr b="1" sz="1200">
                <a:latin typeface="Helvetica Neue"/>
                <a:ea typeface="Helvetica Neue"/>
                <a:cs typeface="Helvetica Neue"/>
                <a:sym typeface="Helvetica Neue"/>
              </a:endParaRPr>
            </a:p>
          </p:txBody>
        </p:sp>
        <p:sp>
          <p:nvSpPr>
            <p:cNvPr id="219" name="Google Shape;219;p27"/>
            <p:cNvSpPr txBox="1"/>
            <p:nvPr/>
          </p:nvSpPr>
          <p:spPr>
            <a:xfrm>
              <a:off x="240600" y="2090100"/>
              <a:ext cx="3599400" cy="25860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chemeClr val="dk1"/>
                </a:buClr>
                <a:buSzPts val="1200"/>
                <a:buFont typeface="Helvetica Neue"/>
                <a:buChar char="+"/>
              </a:pPr>
              <a:r>
                <a:rPr lang="en-US" sz="1200">
                  <a:solidFill>
                    <a:schemeClr val="dk1"/>
                  </a:solidFill>
                  <a:latin typeface="Helvetica Neue"/>
                  <a:ea typeface="Helvetica Neue"/>
                  <a:cs typeface="Helvetica Neue"/>
                  <a:sym typeface="Helvetica Neue"/>
                </a:rPr>
                <a:t>Temperature: 32°- 95°F (0°- 35°C) </a:t>
              </a:r>
              <a:endParaRPr sz="1200">
                <a:solidFill>
                  <a:schemeClr val="dk1"/>
                </a:solidFill>
                <a:latin typeface="Helvetica Neue"/>
                <a:ea typeface="Helvetica Neue"/>
                <a:cs typeface="Helvetica Neue"/>
                <a:sym typeface="Helvetica Neue"/>
              </a:endParaRPr>
            </a:p>
            <a:p>
              <a:pPr indent="-304800" lvl="0" marL="457200" rtl="0" algn="l">
                <a:spcBef>
                  <a:spcPts val="0"/>
                </a:spcBef>
                <a:spcAft>
                  <a:spcPts val="0"/>
                </a:spcAft>
                <a:buClr>
                  <a:schemeClr val="dk1"/>
                </a:buClr>
                <a:buSzPts val="1200"/>
                <a:buFont typeface="Helvetica Neue"/>
                <a:buChar char="+"/>
              </a:pPr>
              <a:r>
                <a:rPr lang="en-US" sz="1200">
                  <a:solidFill>
                    <a:schemeClr val="dk1"/>
                  </a:solidFill>
                  <a:latin typeface="Helvetica Neue"/>
                  <a:ea typeface="Helvetica Neue"/>
                  <a:cs typeface="Helvetica Neue"/>
                  <a:sym typeface="Helvetica Neue"/>
                </a:rPr>
                <a:t>Relative humidity: 20% to 80%</a:t>
              </a:r>
              <a:endParaRPr sz="1200">
                <a:solidFill>
                  <a:schemeClr val="dk1"/>
                </a:solidFill>
                <a:latin typeface="Helvetica Neue"/>
                <a:ea typeface="Helvetica Neue"/>
                <a:cs typeface="Helvetica Neue"/>
                <a:sym typeface="Helvetica Neue"/>
              </a:endParaRPr>
            </a:p>
            <a:p>
              <a:pPr indent="-304800" lvl="0" marL="457200" rtl="0" algn="l">
                <a:spcBef>
                  <a:spcPts val="0"/>
                </a:spcBef>
                <a:spcAft>
                  <a:spcPts val="0"/>
                </a:spcAft>
                <a:buClr>
                  <a:schemeClr val="dk1"/>
                </a:buClr>
                <a:buSzPts val="1200"/>
                <a:buFont typeface="Helvetica Neue"/>
                <a:buChar char="+"/>
              </a:pPr>
              <a:r>
                <a:rPr lang="en-US" sz="1200">
                  <a:solidFill>
                    <a:schemeClr val="dk1"/>
                  </a:solidFill>
                  <a:latin typeface="Helvetica Neue"/>
                  <a:ea typeface="Helvetica Neue"/>
                  <a:cs typeface="Helvetica Neue"/>
                  <a:sym typeface="Helvetica Neue"/>
                </a:rPr>
                <a:t>Non-condensing</a:t>
              </a:r>
              <a:endParaRPr sz="1200">
                <a:solidFill>
                  <a:schemeClr val="dk1"/>
                </a:solidFill>
                <a:latin typeface="Helvetica Neue"/>
                <a:ea typeface="Helvetica Neue"/>
                <a:cs typeface="Helvetica Neue"/>
                <a:sym typeface="Helvetica Neue"/>
              </a:endParaRPr>
            </a:p>
            <a:p>
              <a:pPr indent="-304800" lvl="0" marL="457200" rtl="0" algn="l">
                <a:spcBef>
                  <a:spcPts val="0"/>
                </a:spcBef>
                <a:spcAft>
                  <a:spcPts val="0"/>
                </a:spcAft>
                <a:buClr>
                  <a:schemeClr val="dk1"/>
                </a:buClr>
                <a:buSzPts val="1200"/>
                <a:buFont typeface="Helvetica Neue"/>
                <a:buChar char="+"/>
              </a:pPr>
              <a:r>
                <a:rPr lang="en-US" sz="1200">
                  <a:solidFill>
                    <a:schemeClr val="dk1"/>
                  </a:solidFill>
                  <a:latin typeface="Helvetica Neue"/>
                  <a:ea typeface="Helvetica Neue"/>
                  <a:cs typeface="Helvetica Neue"/>
                  <a:sym typeface="Helvetica Neue"/>
                </a:rPr>
                <a:t>Rated for indoor installation only</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rPr lang="en-US" sz="1200">
                  <a:solidFill>
                    <a:schemeClr val="dk1"/>
                  </a:solidFill>
                  <a:latin typeface="Helvetica Neue"/>
                  <a:ea typeface="Helvetica Neue"/>
                  <a:cs typeface="Helvetica Neue"/>
                  <a:sym typeface="Helvetica Neue"/>
                </a:rPr>
                <a:t>Note: Open Area sensors can reach temperatures up to 135ºF (57ºC) after going online. Please keep proper ventilation in mind. </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rPr lang="en-US" sz="1200">
                  <a:solidFill>
                    <a:schemeClr val="dk1"/>
                  </a:solidFill>
                  <a:latin typeface="Helvetica Neue"/>
                  <a:ea typeface="Helvetica Neue"/>
                  <a:cs typeface="Helvetica Neue"/>
                  <a:sym typeface="Helvetica Neue"/>
                </a:rPr>
                <a:t>If you need to handle the sensor, unplug it and wait a few minutes for it to cool down, or wear gloves so it is more comfortable to handle the device.</a:t>
              </a:r>
              <a:endParaRPr sz="1200">
                <a:solidFill>
                  <a:schemeClr val="dk1"/>
                </a:solidFill>
                <a:latin typeface="Helvetica Neue"/>
                <a:ea typeface="Helvetica Neue"/>
                <a:cs typeface="Helvetica Neue"/>
                <a:sym typeface="Helvetica Neue"/>
              </a:endParaRPr>
            </a:p>
          </p:txBody>
        </p:sp>
      </p:grpSp>
      <p:grpSp>
        <p:nvGrpSpPr>
          <p:cNvPr id="220" name="Google Shape;220;p27"/>
          <p:cNvGrpSpPr/>
          <p:nvPr/>
        </p:nvGrpSpPr>
        <p:grpSpPr>
          <a:xfrm>
            <a:off x="4258200" y="2764200"/>
            <a:ext cx="3599400" cy="738600"/>
            <a:chOff x="240600" y="1720800"/>
            <a:chExt cx="3599400" cy="738600"/>
          </a:xfrm>
        </p:grpSpPr>
        <p:cxnSp>
          <p:nvCxnSpPr>
            <p:cNvPr id="221" name="Google Shape;221;p27"/>
            <p:cNvCxnSpPr/>
            <p:nvPr/>
          </p:nvCxnSpPr>
          <p:spPr>
            <a:xfrm>
              <a:off x="316800" y="1720800"/>
              <a:ext cx="3523200" cy="0"/>
            </a:xfrm>
            <a:prstGeom prst="straightConnector1">
              <a:avLst/>
            </a:prstGeom>
            <a:noFill/>
            <a:ln cap="flat" cmpd="sng" w="9525">
              <a:solidFill>
                <a:schemeClr val="dk1"/>
              </a:solidFill>
              <a:prstDash val="solid"/>
              <a:round/>
              <a:headEnd len="med" w="med" type="none"/>
              <a:tailEnd len="med" w="med" type="none"/>
            </a:ln>
          </p:spPr>
        </p:cxnSp>
        <p:sp>
          <p:nvSpPr>
            <p:cNvPr id="222" name="Google Shape;222;p27"/>
            <p:cNvSpPr txBox="1"/>
            <p:nvPr/>
          </p:nvSpPr>
          <p:spPr>
            <a:xfrm>
              <a:off x="240600" y="1720800"/>
              <a:ext cx="3599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latin typeface="Helvetica Neue"/>
                  <a:ea typeface="Helvetica Neue"/>
                  <a:cs typeface="Helvetica Neue"/>
                  <a:sym typeface="Helvetica Neue"/>
                </a:rPr>
                <a:t>Unit weight</a:t>
              </a:r>
              <a:endParaRPr b="1" sz="1200">
                <a:latin typeface="Helvetica Neue"/>
                <a:ea typeface="Helvetica Neue"/>
                <a:cs typeface="Helvetica Neue"/>
                <a:sym typeface="Helvetica Neue"/>
              </a:endParaRPr>
            </a:p>
          </p:txBody>
        </p:sp>
        <p:sp>
          <p:nvSpPr>
            <p:cNvPr id="223" name="Google Shape;223;p27"/>
            <p:cNvSpPr txBox="1"/>
            <p:nvPr/>
          </p:nvSpPr>
          <p:spPr>
            <a:xfrm>
              <a:off x="240600" y="2090100"/>
              <a:ext cx="3599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chemeClr val="dk1"/>
                  </a:solidFill>
                  <a:latin typeface="Helvetica Neue"/>
                  <a:ea typeface="Helvetica Neue"/>
                  <a:cs typeface="Helvetica Neue"/>
                  <a:sym typeface="Helvetica Neue"/>
                </a:rPr>
                <a:t>0.78lbs (0.35kg)</a:t>
              </a:r>
              <a:endParaRPr sz="1200">
                <a:solidFill>
                  <a:schemeClr val="dk1"/>
                </a:solidFill>
                <a:latin typeface="Helvetica Neue"/>
                <a:ea typeface="Helvetica Neue"/>
                <a:cs typeface="Helvetica Neue"/>
                <a:sym typeface="Helvetica Neue"/>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grpSp>
        <p:nvGrpSpPr>
          <p:cNvPr id="229" name="Google Shape;229;p28"/>
          <p:cNvGrpSpPr/>
          <p:nvPr/>
        </p:nvGrpSpPr>
        <p:grpSpPr>
          <a:xfrm>
            <a:off x="240600" y="304800"/>
            <a:ext cx="3599400" cy="2585700"/>
            <a:chOff x="240600" y="1720800"/>
            <a:chExt cx="3599400" cy="2585700"/>
          </a:xfrm>
        </p:grpSpPr>
        <p:cxnSp>
          <p:nvCxnSpPr>
            <p:cNvPr id="230" name="Google Shape;230;p28"/>
            <p:cNvCxnSpPr/>
            <p:nvPr/>
          </p:nvCxnSpPr>
          <p:spPr>
            <a:xfrm>
              <a:off x="316800" y="1720800"/>
              <a:ext cx="3523200" cy="0"/>
            </a:xfrm>
            <a:prstGeom prst="straightConnector1">
              <a:avLst/>
            </a:prstGeom>
            <a:noFill/>
            <a:ln cap="flat" cmpd="sng" w="9525">
              <a:solidFill>
                <a:schemeClr val="dk1"/>
              </a:solidFill>
              <a:prstDash val="solid"/>
              <a:round/>
              <a:headEnd len="med" w="med" type="none"/>
              <a:tailEnd len="med" w="med" type="none"/>
            </a:ln>
          </p:spPr>
        </p:cxnSp>
        <p:sp>
          <p:nvSpPr>
            <p:cNvPr id="231" name="Google Shape;231;p28"/>
            <p:cNvSpPr txBox="1"/>
            <p:nvPr/>
          </p:nvSpPr>
          <p:spPr>
            <a:xfrm>
              <a:off x="240600" y="1720800"/>
              <a:ext cx="3599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latin typeface="Helvetica Neue"/>
                  <a:ea typeface="Helvetica Neue"/>
                  <a:cs typeface="Helvetica Neue"/>
                  <a:sym typeface="Helvetica Neue"/>
                </a:rPr>
                <a:t>Dimensions &amp; features</a:t>
              </a:r>
              <a:endParaRPr b="1" sz="1200">
                <a:latin typeface="Helvetica Neue"/>
                <a:ea typeface="Helvetica Neue"/>
                <a:cs typeface="Helvetica Neue"/>
                <a:sym typeface="Helvetica Neue"/>
              </a:endParaRPr>
            </a:p>
          </p:txBody>
        </p:sp>
        <p:sp>
          <p:nvSpPr>
            <p:cNvPr id="232" name="Google Shape;232;p28"/>
            <p:cNvSpPr txBox="1"/>
            <p:nvPr/>
          </p:nvSpPr>
          <p:spPr>
            <a:xfrm>
              <a:off x="240600" y="2090100"/>
              <a:ext cx="3599400" cy="22164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chemeClr val="dk1"/>
                </a:buClr>
                <a:buSzPts val="1200"/>
                <a:buFont typeface="Helvetica Neue"/>
                <a:buChar char="+"/>
              </a:pPr>
              <a:r>
                <a:rPr lang="en-US" sz="1200">
                  <a:solidFill>
                    <a:schemeClr val="dk1"/>
                  </a:solidFill>
                  <a:latin typeface="Helvetica Neue"/>
                  <a:ea typeface="Helvetica Neue"/>
                  <a:cs typeface="Helvetica Neue"/>
                  <a:sym typeface="Helvetica Neue"/>
                </a:rPr>
                <a:t>White polycarbonate enclosure</a:t>
              </a:r>
              <a:endParaRPr sz="1200">
                <a:solidFill>
                  <a:schemeClr val="dk1"/>
                </a:solidFill>
                <a:latin typeface="Helvetica Neue"/>
                <a:ea typeface="Helvetica Neue"/>
                <a:cs typeface="Helvetica Neue"/>
                <a:sym typeface="Helvetica Neue"/>
              </a:endParaRPr>
            </a:p>
            <a:p>
              <a:pPr indent="-304800" lvl="0" marL="457200" rtl="0" algn="l">
                <a:spcBef>
                  <a:spcPts val="0"/>
                </a:spcBef>
                <a:spcAft>
                  <a:spcPts val="0"/>
                </a:spcAft>
                <a:buClr>
                  <a:schemeClr val="dk1"/>
                </a:buClr>
                <a:buSzPts val="1200"/>
                <a:buFont typeface="Helvetica Neue"/>
                <a:buChar char="+"/>
              </a:pPr>
              <a:r>
                <a:rPr lang="en-US" sz="1200">
                  <a:solidFill>
                    <a:schemeClr val="dk1"/>
                  </a:solidFill>
                  <a:latin typeface="Helvetica Neue"/>
                  <a:ea typeface="Helvetica Neue"/>
                  <a:cs typeface="Helvetica Neue"/>
                  <a:sym typeface="Helvetica Neue"/>
                </a:rPr>
                <a:t>Painted aluminum base</a:t>
              </a:r>
              <a:endParaRPr sz="1200">
                <a:solidFill>
                  <a:schemeClr val="dk1"/>
                </a:solidFill>
                <a:latin typeface="Helvetica Neue"/>
                <a:ea typeface="Helvetica Neue"/>
                <a:cs typeface="Helvetica Neue"/>
                <a:sym typeface="Helvetica Neue"/>
              </a:endParaRPr>
            </a:p>
            <a:p>
              <a:pPr indent="-304800" lvl="0" marL="457200" rtl="0" algn="l">
                <a:spcBef>
                  <a:spcPts val="0"/>
                </a:spcBef>
                <a:spcAft>
                  <a:spcPts val="0"/>
                </a:spcAft>
                <a:buClr>
                  <a:schemeClr val="dk1"/>
                </a:buClr>
                <a:buSzPts val="1200"/>
                <a:buFont typeface="Helvetica Neue"/>
                <a:buChar char="+"/>
              </a:pPr>
              <a:r>
                <a:rPr lang="en-US" sz="1200">
                  <a:solidFill>
                    <a:schemeClr val="dk1"/>
                  </a:solidFill>
                  <a:latin typeface="Helvetica Neue"/>
                  <a:ea typeface="Helvetica Neue"/>
                  <a:cs typeface="Helvetica Neue"/>
                  <a:sym typeface="Helvetica Neue"/>
                </a:rPr>
                <a:t>Integrated 1/4”-20 mounting threads</a:t>
              </a:r>
              <a:endParaRPr sz="1200">
                <a:solidFill>
                  <a:schemeClr val="dk1"/>
                </a:solidFill>
                <a:latin typeface="Helvetica Neue"/>
                <a:ea typeface="Helvetica Neue"/>
                <a:cs typeface="Helvetica Neue"/>
                <a:sym typeface="Helvetica Neue"/>
              </a:endParaRPr>
            </a:p>
            <a:p>
              <a:pPr indent="-304800" lvl="0" marL="457200" rtl="0" algn="l">
                <a:spcBef>
                  <a:spcPts val="0"/>
                </a:spcBef>
                <a:spcAft>
                  <a:spcPts val="0"/>
                </a:spcAft>
                <a:buClr>
                  <a:schemeClr val="dk1"/>
                </a:buClr>
                <a:buSzPts val="1200"/>
                <a:buFont typeface="Helvetica Neue"/>
                <a:buChar char="+"/>
              </a:pPr>
              <a:r>
                <a:rPr lang="en-US" sz="1200">
                  <a:solidFill>
                    <a:schemeClr val="dk1"/>
                  </a:solidFill>
                  <a:latin typeface="Helvetica Neue"/>
                  <a:ea typeface="Helvetica Neue"/>
                  <a:cs typeface="Helvetica Neue"/>
                  <a:sym typeface="Helvetica Neue"/>
                </a:rPr>
                <a:t>Mount plate</a:t>
              </a:r>
              <a:endParaRPr sz="1200">
                <a:solidFill>
                  <a:schemeClr val="dk1"/>
                </a:solidFill>
                <a:latin typeface="Helvetica Neue"/>
                <a:ea typeface="Helvetica Neue"/>
                <a:cs typeface="Helvetica Neue"/>
                <a:sym typeface="Helvetica Neue"/>
              </a:endParaRPr>
            </a:p>
            <a:p>
              <a:pPr indent="-304800" lvl="0" marL="457200" rtl="0" algn="l">
                <a:spcBef>
                  <a:spcPts val="0"/>
                </a:spcBef>
                <a:spcAft>
                  <a:spcPts val="0"/>
                </a:spcAft>
                <a:buClr>
                  <a:schemeClr val="dk1"/>
                </a:buClr>
                <a:buSzPts val="1200"/>
                <a:buFont typeface="Helvetica Neue"/>
                <a:buChar char="+"/>
              </a:pPr>
              <a:r>
                <a:rPr lang="en-US" sz="1200">
                  <a:solidFill>
                    <a:schemeClr val="dk1"/>
                  </a:solidFill>
                  <a:latin typeface="Helvetica Neue"/>
                  <a:ea typeface="Helvetica Neue"/>
                  <a:cs typeface="Helvetica Neue"/>
                  <a:sym typeface="Helvetica Neue"/>
                </a:rPr>
                <a:t>Thread depth: 0.2in (0.5cm)</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rPr lang="en-US" sz="1200">
                  <a:solidFill>
                    <a:schemeClr val="dk1"/>
                  </a:solidFill>
                  <a:latin typeface="Helvetica Neue"/>
                  <a:ea typeface="Helvetica Neue"/>
                  <a:cs typeface="Helvetica Neue"/>
                  <a:sym typeface="Helvetica Neue"/>
                </a:rPr>
                <a:t>Interface</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sz="1200">
                <a:solidFill>
                  <a:schemeClr val="dk1"/>
                </a:solidFill>
                <a:latin typeface="Helvetica Neue"/>
                <a:ea typeface="Helvetica Neue"/>
                <a:cs typeface="Helvetica Neue"/>
                <a:sym typeface="Helvetica Neue"/>
              </a:endParaRPr>
            </a:p>
            <a:p>
              <a:pPr indent="-304800" lvl="0" marL="457200" rtl="0" algn="l">
                <a:spcBef>
                  <a:spcPts val="0"/>
                </a:spcBef>
                <a:spcAft>
                  <a:spcPts val="0"/>
                </a:spcAft>
                <a:buClr>
                  <a:schemeClr val="dk1"/>
                </a:buClr>
                <a:buSzPts val="1200"/>
                <a:buFont typeface="Helvetica Neue"/>
                <a:buChar char="+"/>
              </a:pPr>
              <a:r>
                <a:rPr lang="en-US" sz="1200">
                  <a:solidFill>
                    <a:schemeClr val="dk1"/>
                  </a:solidFill>
                  <a:latin typeface="Helvetica Neue"/>
                  <a:ea typeface="Helvetica Neue"/>
                  <a:cs typeface="Helvetica Neue"/>
                  <a:sym typeface="Helvetica Neue"/>
                </a:rPr>
                <a:t>1x 10/100/1000 BaseT RJ45 interface</a:t>
              </a:r>
              <a:endParaRPr sz="1200">
                <a:solidFill>
                  <a:schemeClr val="dk1"/>
                </a:solidFill>
                <a:latin typeface="Helvetica Neue"/>
                <a:ea typeface="Helvetica Neue"/>
                <a:cs typeface="Helvetica Neue"/>
                <a:sym typeface="Helvetica Neue"/>
              </a:endParaRPr>
            </a:p>
            <a:p>
              <a:pPr indent="-304800" lvl="0" marL="457200" rtl="0" algn="l">
                <a:spcBef>
                  <a:spcPts val="0"/>
                </a:spcBef>
                <a:spcAft>
                  <a:spcPts val="0"/>
                </a:spcAft>
                <a:buClr>
                  <a:schemeClr val="dk1"/>
                </a:buClr>
                <a:buSzPts val="1200"/>
                <a:buFont typeface="Helvetica Neue"/>
                <a:buChar char="+"/>
              </a:pPr>
              <a:r>
                <a:rPr lang="en-US" sz="1200">
                  <a:solidFill>
                    <a:schemeClr val="dk1"/>
                  </a:solidFill>
                  <a:latin typeface="Helvetica Neue"/>
                  <a:ea typeface="Helvetica Neue"/>
                  <a:cs typeface="Helvetica Neue"/>
                  <a:sym typeface="Helvetica Neue"/>
                </a:rPr>
                <a:t>WiFi/Bluetooth dongle</a:t>
              </a:r>
              <a:endParaRPr sz="1200">
                <a:solidFill>
                  <a:schemeClr val="dk1"/>
                </a:solidFill>
                <a:latin typeface="Helvetica Neue"/>
                <a:ea typeface="Helvetica Neue"/>
                <a:cs typeface="Helvetica Neue"/>
                <a:sym typeface="Helvetica Neue"/>
              </a:endParaRPr>
            </a:p>
            <a:p>
              <a:pPr indent="-304800" lvl="0" marL="457200" rtl="0" algn="l">
                <a:spcBef>
                  <a:spcPts val="0"/>
                </a:spcBef>
                <a:spcAft>
                  <a:spcPts val="0"/>
                </a:spcAft>
                <a:buClr>
                  <a:schemeClr val="dk1"/>
                </a:buClr>
                <a:buSzPts val="1200"/>
                <a:buFont typeface="Helvetica Neue"/>
                <a:buChar char="+"/>
              </a:pPr>
              <a:r>
                <a:rPr lang="en-US" sz="1200">
                  <a:solidFill>
                    <a:schemeClr val="dk1"/>
                  </a:solidFill>
                  <a:latin typeface="Helvetica Neue"/>
                  <a:ea typeface="Helvetica Neue"/>
                  <a:cs typeface="Helvetica Neue"/>
                  <a:sym typeface="Helvetica Neue"/>
                </a:rPr>
                <a:t>Reset button</a:t>
              </a:r>
              <a:endParaRPr sz="1200">
                <a:solidFill>
                  <a:schemeClr val="dk1"/>
                </a:solidFill>
                <a:latin typeface="Helvetica Neue"/>
                <a:ea typeface="Helvetica Neue"/>
                <a:cs typeface="Helvetica Neue"/>
                <a:sym typeface="Helvetica Neue"/>
              </a:endParaRPr>
            </a:p>
          </p:txBody>
        </p:sp>
      </p:grpSp>
      <p:cxnSp>
        <p:nvCxnSpPr>
          <p:cNvPr id="233" name="Google Shape;233;p28"/>
          <p:cNvCxnSpPr/>
          <p:nvPr/>
        </p:nvCxnSpPr>
        <p:spPr>
          <a:xfrm>
            <a:off x="4345625" y="304800"/>
            <a:ext cx="7529400" cy="0"/>
          </a:xfrm>
          <a:prstGeom prst="straightConnector1">
            <a:avLst/>
          </a:prstGeom>
          <a:noFill/>
          <a:ln cap="flat" cmpd="sng" w="9525">
            <a:solidFill>
              <a:schemeClr val="dk1"/>
            </a:solidFill>
            <a:prstDash val="solid"/>
            <a:round/>
            <a:headEnd len="med" w="med" type="none"/>
            <a:tailEnd len="med" w="med" type="none"/>
          </a:ln>
        </p:spPr>
      </p:cxnSp>
      <p:pic>
        <p:nvPicPr>
          <p:cNvPr id="234" name="Google Shape;234;p28"/>
          <p:cNvPicPr preferRelativeResize="0"/>
          <p:nvPr/>
        </p:nvPicPr>
        <p:blipFill>
          <a:blip r:embed="rId3">
            <a:alphaModFix/>
          </a:blip>
          <a:stretch>
            <a:fillRect/>
          </a:stretch>
        </p:blipFill>
        <p:spPr>
          <a:xfrm>
            <a:off x="422200" y="3489064"/>
            <a:ext cx="4459801" cy="1984860"/>
          </a:xfrm>
          <a:prstGeom prst="rect">
            <a:avLst/>
          </a:prstGeom>
          <a:noFill/>
          <a:ln>
            <a:noFill/>
          </a:ln>
        </p:spPr>
      </p:pic>
      <p:pic>
        <p:nvPicPr>
          <p:cNvPr id="235" name="Google Shape;235;p28"/>
          <p:cNvPicPr preferRelativeResize="0"/>
          <p:nvPr/>
        </p:nvPicPr>
        <p:blipFill>
          <a:blip r:embed="rId4">
            <a:alphaModFix/>
          </a:blip>
          <a:stretch>
            <a:fillRect/>
          </a:stretch>
        </p:blipFill>
        <p:spPr>
          <a:xfrm>
            <a:off x="4920101" y="449600"/>
            <a:ext cx="7005200" cy="622986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grpSp>
        <p:nvGrpSpPr>
          <p:cNvPr id="241" name="Google Shape;241;p29"/>
          <p:cNvGrpSpPr/>
          <p:nvPr/>
        </p:nvGrpSpPr>
        <p:grpSpPr>
          <a:xfrm>
            <a:off x="240600" y="304800"/>
            <a:ext cx="3599400" cy="1477500"/>
            <a:chOff x="240600" y="1720800"/>
            <a:chExt cx="3599400" cy="1477500"/>
          </a:xfrm>
        </p:grpSpPr>
        <p:cxnSp>
          <p:nvCxnSpPr>
            <p:cNvPr id="242" name="Google Shape;242;p29"/>
            <p:cNvCxnSpPr/>
            <p:nvPr/>
          </p:nvCxnSpPr>
          <p:spPr>
            <a:xfrm>
              <a:off x="316800" y="1720800"/>
              <a:ext cx="3523200" cy="0"/>
            </a:xfrm>
            <a:prstGeom prst="straightConnector1">
              <a:avLst/>
            </a:prstGeom>
            <a:noFill/>
            <a:ln cap="flat" cmpd="sng" w="9525">
              <a:solidFill>
                <a:schemeClr val="dk1"/>
              </a:solidFill>
              <a:prstDash val="solid"/>
              <a:round/>
              <a:headEnd len="med" w="med" type="none"/>
              <a:tailEnd len="med" w="med" type="none"/>
            </a:ln>
          </p:spPr>
        </p:cxnSp>
        <p:sp>
          <p:nvSpPr>
            <p:cNvPr id="243" name="Google Shape;243;p29"/>
            <p:cNvSpPr txBox="1"/>
            <p:nvPr/>
          </p:nvSpPr>
          <p:spPr>
            <a:xfrm>
              <a:off x="240600" y="1720800"/>
              <a:ext cx="3599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latin typeface="Helvetica Neue"/>
                  <a:ea typeface="Helvetica Neue"/>
                  <a:cs typeface="Helvetica Neue"/>
                  <a:sym typeface="Helvetica Neue"/>
                </a:rPr>
                <a:t>Resetting the sensor</a:t>
              </a:r>
              <a:endParaRPr b="1" sz="1200">
                <a:latin typeface="Helvetica Neue"/>
                <a:ea typeface="Helvetica Neue"/>
                <a:cs typeface="Helvetica Neue"/>
                <a:sym typeface="Helvetica Neue"/>
              </a:endParaRPr>
            </a:p>
          </p:txBody>
        </p:sp>
        <p:sp>
          <p:nvSpPr>
            <p:cNvPr id="244" name="Google Shape;244;p29"/>
            <p:cNvSpPr txBox="1"/>
            <p:nvPr/>
          </p:nvSpPr>
          <p:spPr>
            <a:xfrm>
              <a:off x="240600" y="2090100"/>
              <a:ext cx="35994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sz="1200">
                  <a:solidFill>
                    <a:schemeClr val="dk1"/>
                  </a:solidFill>
                  <a:latin typeface="Helvetica Neue"/>
                  <a:ea typeface="Helvetica Neue"/>
                  <a:cs typeface="Helvetica Neue"/>
                  <a:sym typeface="Helvetica Neue"/>
                </a:rPr>
                <a:t>To reset the sensor to default factory settings, press and hold the reset button until the LED</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US" sz="1200">
                  <a:solidFill>
                    <a:schemeClr val="dk1"/>
                  </a:solidFill>
                  <a:latin typeface="Helvetica Neue"/>
                  <a:ea typeface="Helvetica Neue"/>
                  <a:cs typeface="Helvetica Neue"/>
                  <a:sym typeface="Helvetica Neue"/>
                </a:rPr>
                <a:t>stops blinking (approximately 10 seconds). The sensor must be plugged in and connected to power in order to reset.</a:t>
              </a:r>
              <a:endParaRPr sz="1200">
                <a:solidFill>
                  <a:schemeClr val="dk1"/>
                </a:solidFill>
                <a:latin typeface="Helvetica Neue"/>
                <a:ea typeface="Helvetica Neue"/>
                <a:cs typeface="Helvetica Neue"/>
                <a:sym typeface="Helvetica Neue"/>
              </a:endParaRPr>
            </a:p>
          </p:txBody>
        </p:sp>
      </p:grpSp>
      <p:cxnSp>
        <p:nvCxnSpPr>
          <p:cNvPr id="245" name="Google Shape;245;p29"/>
          <p:cNvCxnSpPr/>
          <p:nvPr/>
        </p:nvCxnSpPr>
        <p:spPr>
          <a:xfrm>
            <a:off x="4345625" y="304800"/>
            <a:ext cx="7529400" cy="0"/>
          </a:xfrm>
          <a:prstGeom prst="straightConnector1">
            <a:avLst/>
          </a:prstGeom>
          <a:noFill/>
          <a:ln cap="flat" cmpd="sng" w="9525">
            <a:solidFill>
              <a:schemeClr val="dk1"/>
            </a:solidFill>
            <a:prstDash val="solid"/>
            <a:round/>
            <a:headEnd len="med" w="med" type="none"/>
            <a:tailEnd len="med" w="med" type="none"/>
          </a:ln>
        </p:spPr>
      </p:cxnSp>
      <p:pic>
        <p:nvPicPr>
          <p:cNvPr id="246" name="Google Shape;246;p29"/>
          <p:cNvPicPr preferRelativeResize="0"/>
          <p:nvPr/>
        </p:nvPicPr>
        <p:blipFill>
          <a:blip r:embed="rId3">
            <a:alphaModFix/>
          </a:blip>
          <a:stretch>
            <a:fillRect/>
          </a:stretch>
        </p:blipFill>
        <p:spPr>
          <a:xfrm>
            <a:off x="4144800" y="1059175"/>
            <a:ext cx="8047201" cy="461738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grpSp>
        <p:nvGrpSpPr>
          <p:cNvPr id="252" name="Google Shape;252;p30"/>
          <p:cNvGrpSpPr/>
          <p:nvPr/>
        </p:nvGrpSpPr>
        <p:grpSpPr>
          <a:xfrm>
            <a:off x="240600" y="304800"/>
            <a:ext cx="3599400" cy="2770500"/>
            <a:chOff x="240600" y="1720800"/>
            <a:chExt cx="3599400" cy="2770500"/>
          </a:xfrm>
        </p:grpSpPr>
        <p:cxnSp>
          <p:nvCxnSpPr>
            <p:cNvPr id="253" name="Google Shape;253;p30"/>
            <p:cNvCxnSpPr/>
            <p:nvPr/>
          </p:nvCxnSpPr>
          <p:spPr>
            <a:xfrm>
              <a:off x="316800" y="1720800"/>
              <a:ext cx="3523200" cy="0"/>
            </a:xfrm>
            <a:prstGeom prst="straightConnector1">
              <a:avLst/>
            </a:prstGeom>
            <a:noFill/>
            <a:ln cap="flat" cmpd="sng" w="9525">
              <a:solidFill>
                <a:schemeClr val="dk1"/>
              </a:solidFill>
              <a:prstDash val="solid"/>
              <a:round/>
              <a:headEnd len="med" w="med" type="none"/>
              <a:tailEnd len="med" w="med" type="none"/>
            </a:ln>
          </p:spPr>
        </p:cxnSp>
        <p:sp>
          <p:nvSpPr>
            <p:cNvPr id="254" name="Google Shape;254;p30"/>
            <p:cNvSpPr txBox="1"/>
            <p:nvPr/>
          </p:nvSpPr>
          <p:spPr>
            <a:xfrm>
              <a:off x="240600" y="1720800"/>
              <a:ext cx="3599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latin typeface="Helvetica Neue"/>
                  <a:ea typeface="Helvetica Neue"/>
                  <a:cs typeface="Helvetica Neue"/>
                  <a:sym typeface="Helvetica Neue"/>
                </a:rPr>
                <a:t>Sensor LED status indicator</a:t>
              </a:r>
              <a:endParaRPr b="1" sz="1200">
                <a:latin typeface="Helvetica Neue"/>
                <a:ea typeface="Helvetica Neue"/>
                <a:cs typeface="Helvetica Neue"/>
                <a:sym typeface="Helvetica Neue"/>
              </a:endParaRPr>
            </a:p>
          </p:txBody>
        </p:sp>
        <p:sp>
          <p:nvSpPr>
            <p:cNvPr id="255" name="Google Shape;255;p30"/>
            <p:cNvSpPr txBox="1"/>
            <p:nvPr/>
          </p:nvSpPr>
          <p:spPr>
            <a:xfrm>
              <a:off x="240600" y="2090100"/>
              <a:ext cx="3599400" cy="240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sz="1200">
                  <a:solidFill>
                    <a:schemeClr val="dk1"/>
                  </a:solidFill>
                  <a:latin typeface="Helvetica Neue"/>
                  <a:ea typeface="Helvetica Neue"/>
                  <a:cs typeface="Helvetica Neue"/>
                  <a:sym typeface="Helvetica Neue"/>
                </a:rPr>
                <a:t>The sensor has a status indicator LED located on the front of the sensor. The color chart below</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rPr lang="en-US" sz="1200">
                  <a:solidFill>
                    <a:schemeClr val="dk1"/>
                  </a:solidFill>
                  <a:latin typeface="Helvetica Neue"/>
                  <a:ea typeface="Helvetica Neue"/>
                  <a:cs typeface="Helvetica Neue"/>
                  <a:sym typeface="Helvetica Neue"/>
                </a:rPr>
                <a:t>explains the meaning of each color, defines any issues, and lists what actions to take if necessary.</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rPr lang="en-US" sz="1200">
                  <a:solidFill>
                    <a:schemeClr val="dk1"/>
                  </a:solidFill>
                  <a:latin typeface="Helvetica Neue"/>
                  <a:ea typeface="Helvetica Neue"/>
                  <a:cs typeface="Helvetica Neue"/>
                  <a:sym typeface="Helvetica Neue"/>
                </a:rPr>
                <a:t>If the recommended action does not resolve the LED light error status, factory reset the sensor. To reset, press and hold the reset button on the side of the sensor until the LED light starts flashing white. If the issue persists, please reach out to </a:t>
              </a:r>
              <a:r>
                <a:rPr lang="en-US" sz="1200" u="sng">
                  <a:solidFill>
                    <a:srgbClr val="0D5DDF"/>
                  </a:solidFill>
                  <a:latin typeface="Helvetica Neue"/>
                  <a:ea typeface="Helvetica Neue"/>
                  <a:cs typeface="Helvetica Neue"/>
                  <a:sym typeface="Helvetica Neue"/>
                  <a:hlinkClick r:id="rId3">
                    <a:extLst>
                      <a:ext uri="{A12FA001-AC4F-418D-AE19-62706E023703}">
                        <ahyp:hlinkClr val="tx"/>
                      </a:ext>
                    </a:extLst>
                  </a:hlinkClick>
                </a:rPr>
                <a:t>support@density.io</a:t>
              </a:r>
              <a:endParaRPr sz="1200">
                <a:solidFill>
                  <a:srgbClr val="0D5DDF"/>
                </a:solidFill>
                <a:latin typeface="Helvetica Neue"/>
                <a:ea typeface="Helvetica Neue"/>
                <a:cs typeface="Helvetica Neue"/>
                <a:sym typeface="Helvetica Neue"/>
              </a:endParaRPr>
            </a:p>
            <a:p>
              <a:pPr indent="0" lvl="0" marL="0" rtl="0" algn="l">
                <a:spcBef>
                  <a:spcPts val="0"/>
                </a:spcBef>
                <a:spcAft>
                  <a:spcPts val="0"/>
                </a:spcAft>
                <a:buNone/>
              </a:pPr>
              <a:r>
                <a:t/>
              </a:r>
              <a:endParaRPr sz="1200">
                <a:solidFill>
                  <a:schemeClr val="dk1"/>
                </a:solidFill>
                <a:latin typeface="Helvetica Neue"/>
                <a:ea typeface="Helvetica Neue"/>
                <a:cs typeface="Helvetica Neue"/>
                <a:sym typeface="Helvetica Neue"/>
              </a:endParaRPr>
            </a:p>
          </p:txBody>
        </p:sp>
      </p:grpSp>
      <p:cxnSp>
        <p:nvCxnSpPr>
          <p:cNvPr id="256" name="Google Shape;256;p30"/>
          <p:cNvCxnSpPr/>
          <p:nvPr/>
        </p:nvCxnSpPr>
        <p:spPr>
          <a:xfrm>
            <a:off x="4345625" y="304800"/>
            <a:ext cx="7529400" cy="0"/>
          </a:xfrm>
          <a:prstGeom prst="straightConnector1">
            <a:avLst/>
          </a:prstGeom>
          <a:noFill/>
          <a:ln cap="flat" cmpd="sng" w="9525">
            <a:solidFill>
              <a:schemeClr val="dk1"/>
            </a:solidFill>
            <a:prstDash val="solid"/>
            <a:round/>
            <a:headEnd len="med" w="med" type="none"/>
            <a:tailEnd len="med" w="med" type="none"/>
          </a:ln>
        </p:spPr>
      </p:cxnSp>
      <p:pic>
        <p:nvPicPr>
          <p:cNvPr id="257" name="Google Shape;257;p30"/>
          <p:cNvPicPr preferRelativeResize="0"/>
          <p:nvPr/>
        </p:nvPicPr>
        <p:blipFill>
          <a:blip r:embed="rId4">
            <a:alphaModFix/>
          </a:blip>
          <a:stretch>
            <a:fillRect/>
          </a:stretch>
        </p:blipFill>
        <p:spPr>
          <a:xfrm>
            <a:off x="5818825" y="603575"/>
            <a:ext cx="4583000" cy="5929502"/>
          </a:xfrm>
          <a:prstGeom prst="rect">
            <a:avLst/>
          </a:prstGeom>
          <a:noFill/>
          <a:ln>
            <a:noFill/>
          </a:ln>
        </p:spPr>
      </p:pic>
      <p:pic>
        <p:nvPicPr>
          <p:cNvPr id="258" name="Google Shape;258;p30"/>
          <p:cNvPicPr preferRelativeResize="0"/>
          <p:nvPr/>
        </p:nvPicPr>
        <p:blipFill>
          <a:blip r:embed="rId5">
            <a:alphaModFix/>
          </a:blip>
          <a:stretch>
            <a:fillRect/>
          </a:stretch>
        </p:blipFill>
        <p:spPr>
          <a:xfrm>
            <a:off x="416087" y="3569300"/>
            <a:ext cx="3248425" cy="28731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grpSp>
        <p:nvGrpSpPr>
          <p:cNvPr id="264" name="Google Shape;264;p31"/>
          <p:cNvGrpSpPr/>
          <p:nvPr/>
        </p:nvGrpSpPr>
        <p:grpSpPr>
          <a:xfrm>
            <a:off x="225375" y="219650"/>
            <a:ext cx="3599400" cy="3509400"/>
            <a:chOff x="240600" y="1720800"/>
            <a:chExt cx="3599400" cy="3509400"/>
          </a:xfrm>
        </p:grpSpPr>
        <p:cxnSp>
          <p:nvCxnSpPr>
            <p:cNvPr id="265" name="Google Shape;265;p31"/>
            <p:cNvCxnSpPr/>
            <p:nvPr/>
          </p:nvCxnSpPr>
          <p:spPr>
            <a:xfrm>
              <a:off x="316800" y="1720800"/>
              <a:ext cx="3523200" cy="0"/>
            </a:xfrm>
            <a:prstGeom prst="straightConnector1">
              <a:avLst/>
            </a:prstGeom>
            <a:noFill/>
            <a:ln cap="flat" cmpd="sng" w="9525">
              <a:solidFill>
                <a:srgbClr val="000000"/>
              </a:solidFill>
              <a:prstDash val="solid"/>
              <a:round/>
              <a:headEnd len="med" w="med" type="none"/>
              <a:tailEnd len="med" w="med" type="none"/>
            </a:ln>
          </p:spPr>
        </p:cxnSp>
        <p:sp>
          <p:nvSpPr>
            <p:cNvPr id="266" name="Google Shape;266;p31"/>
            <p:cNvSpPr txBox="1"/>
            <p:nvPr/>
          </p:nvSpPr>
          <p:spPr>
            <a:xfrm>
              <a:off x="240600" y="1720800"/>
              <a:ext cx="3599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latin typeface="Helvetica Neue"/>
                  <a:ea typeface="Helvetica Neue"/>
                  <a:cs typeface="Helvetica Neue"/>
                  <a:sym typeface="Helvetica Neue"/>
                </a:rPr>
                <a:t>Networking basics</a:t>
              </a:r>
              <a:endParaRPr b="1" sz="1200">
                <a:latin typeface="Helvetica Neue"/>
                <a:ea typeface="Helvetica Neue"/>
                <a:cs typeface="Helvetica Neue"/>
                <a:sym typeface="Helvetica Neue"/>
              </a:endParaRPr>
            </a:p>
          </p:txBody>
        </p:sp>
        <p:sp>
          <p:nvSpPr>
            <p:cNvPr id="267" name="Google Shape;267;p31"/>
            <p:cNvSpPr txBox="1"/>
            <p:nvPr/>
          </p:nvSpPr>
          <p:spPr>
            <a:xfrm>
              <a:off x="240600" y="2090100"/>
              <a:ext cx="3599400" cy="3140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100"/>
                <a:buFont typeface="Arial"/>
                <a:buNone/>
              </a:pPr>
              <a:r>
                <a:rPr lang="en-US" sz="1200">
                  <a:solidFill>
                    <a:srgbClr val="000000"/>
                  </a:solidFill>
                  <a:latin typeface="Helvetica Neue"/>
                  <a:ea typeface="Helvetica Neue"/>
                  <a:cs typeface="Helvetica Neue"/>
                  <a:sym typeface="Helvetica Neue"/>
                </a:rPr>
                <a:t>Density devices require internet connectivity to pass data to the web application.</a:t>
              </a:r>
              <a:endParaRPr sz="1200">
                <a:solidFill>
                  <a:srgbClr val="000000"/>
                </a:solidFill>
                <a:latin typeface="Helvetica Neue"/>
                <a:ea typeface="Helvetica Neue"/>
                <a:cs typeface="Helvetica Neue"/>
                <a:sym typeface="Helvetica Neue"/>
              </a:endParaRPr>
            </a:p>
            <a:p>
              <a:pPr indent="0" lvl="0" marL="0" rtl="0" algn="l">
                <a:spcBef>
                  <a:spcPts val="0"/>
                </a:spcBef>
                <a:spcAft>
                  <a:spcPts val="0"/>
                </a:spcAft>
                <a:buClr>
                  <a:srgbClr val="000000"/>
                </a:buClr>
                <a:buSzPts val="1100"/>
                <a:buFont typeface="Arial"/>
                <a:buNone/>
              </a:pPr>
              <a:r>
                <a:t/>
              </a:r>
              <a:endParaRPr sz="1200">
                <a:solidFill>
                  <a:srgbClr val="000000"/>
                </a:solidFill>
                <a:latin typeface="Helvetica Neue"/>
                <a:ea typeface="Helvetica Neue"/>
                <a:cs typeface="Helvetica Neue"/>
                <a:sym typeface="Helvetica Neue"/>
              </a:endParaRPr>
            </a:p>
            <a:p>
              <a:pPr indent="0" lvl="0" marL="0" rtl="0" algn="l">
                <a:spcBef>
                  <a:spcPts val="0"/>
                </a:spcBef>
                <a:spcAft>
                  <a:spcPts val="0"/>
                </a:spcAft>
                <a:buClr>
                  <a:srgbClr val="000000"/>
                </a:buClr>
                <a:buSzPts val="1100"/>
                <a:buFont typeface="Arial"/>
                <a:buNone/>
              </a:pPr>
              <a:r>
                <a:rPr b="1" lang="en-US" sz="1200">
                  <a:solidFill>
                    <a:srgbClr val="000000"/>
                  </a:solidFill>
                  <a:latin typeface="Helvetica Neue"/>
                  <a:ea typeface="Helvetica Neue"/>
                  <a:cs typeface="Helvetica Neue"/>
                  <a:sym typeface="Helvetica Neue"/>
                </a:rPr>
                <a:t>Recommended Configuration: </a:t>
              </a:r>
              <a:r>
                <a:rPr lang="en-US" sz="1200">
                  <a:solidFill>
                    <a:srgbClr val="000000"/>
                  </a:solidFill>
                  <a:latin typeface="Helvetica Neue"/>
                  <a:ea typeface="Helvetica Neue"/>
                  <a:cs typeface="Helvetica Neue"/>
                  <a:sym typeface="Helvetica Neue"/>
                </a:rPr>
                <a:t>Wired ethernet connectivity configured via DHCP with internal NTP and internal DNS servers. IPv4 is required. </a:t>
              </a:r>
              <a:endParaRPr sz="1200">
                <a:solidFill>
                  <a:srgbClr val="000000"/>
                </a:solidFill>
                <a:latin typeface="Helvetica Neue"/>
                <a:ea typeface="Helvetica Neue"/>
                <a:cs typeface="Helvetica Neue"/>
                <a:sym typeface="Helvetica Neue"/>
              </a:endParaRPr>
            </a:p>
            <a:p>
              <a:pPr indent="0" lvl="0" marL="0" rtl="0" algn="l">
                <a:spcBef>
                  <a:spcPts val="0"/>
                </a:spcBef>
                <a:spcAft>
                  <a:spcPts val="0"/>
                </a:spcAft>
                <a:buClr>
                  <a:srgbClr val="000000"/>
                </a:buClr>
                <a:buSzPts val="1100"/>
                <a:buFont typeface="Arial"/>
                <a:buNone/>
              </a:pPr>
              <a:r>
                <a:t/>
              </a:r>
              <a:endParaRPr sz="1200">
                <a:solidFill>
                  <a:srgbClr val="000000"/>
                </a:solidFill>
                <a:latin typeface="Helvetica Neue"/>
                <a:ea typeface="Helvetica Neue"/>
                <a:cs typeface="Helvetica Neue"/>
                <a:sym typeface="Helvetica Neue"/>
              </a:endParaRPr>
            </a:p>
            <a:p>
              <a:pPr indent="0" lvl="0" marL="0" rtl="0" algn="l">
                <a:spcBef>
                  <a:spcPts val="0"/>
                </a:spcBef>
                <a:spcAft>
                  <a:spcPts val="0"/>
                </a:spcAft>
                <a:buClr>
                  <a:srgbClr val="000000"/>
                </a:buClr>
                <a:buSzPts val="1100"/>
                <a:buFont typeface="Arial"/>
                <a:buNone/>
              </a:pPr>
              <a:r>
                <a:rPr lang="en-US" sz="1200">
                  <a:solidFill>
                    <a:srgbClr val="000000"/>
                  </a:solidFill>
                  <a:latin typeface="Helvetica Neue"/>
                  <a:ea typeface="Helvetica Neue"/>
                  <a:cs typeface="Helvetica Neue"/>
                  <a:sym typeface="Helvetica Neue"/>
                </a:rPr>
                <a:t>Networks that are not supported:</a:t>
              </a:r>
              <a:endParaRPr sz="1200">
                <a:solidFill>
                  <a:srgbClr val="000000"/>
                </a:solidFill>
                <a:latin typeface="Helvetica Neue"/>
                <a:ea typeface="Helvetica Neue"/>
                <a:cs typeface="Helvetica Neue"/>
                <a:sym typeface="Helvetica Neue"/>
              </a:endParaRPr>
            </a:p>
            <a:p>
              <a:pPr indent="-304800" lvl="0" marL="457200" rtl="0" algn="l">
                <a:spcBef>
                  <a:spcPts val="0"/>
                </a:spcBef>
                <a:spcAft>
                  <a:spcPts val="0"/>
                </a:spcAft>
                <a:buClr>
                  <a:srgbClr val="000000"/>
                </a:buClr>
                <a:buSzPts val="1200"/>
                <a:buFont typeface="Helvetica Neue"/>
                <a:buChar char="+"/>
              </a:pPr>
              <a:r>
                <a:rPr lang="en-US" sz="1200">
                  <a:solidFill>
                    <a:srgbClr val="000000"/>
                  </a:solidFill>
                  <a:latin typeface="Helvetica Neue"/>
                  <a:ea typeface="Helvetica Neue"/>
                  <a:cs typeface="Helvetica Neue"/>
                  <a:sym typeface="Helvetica Neue"/>
                </a:rPr>
                <a:t>Captive portal</a:t>
              </a:r>
              <a:endParaRPr sz="1200">
                <a:solidFill>
                  <a:srgbClr val="000000"/>
                </a:solidFill>
                <a:latin typeface="Helvetica Neue"/>
                <a:ea typeface="Helvetica Neue"/>
                <a:cs typeface="Helvetica Neue"/>
                <a:sym typeface="Helvetica Neue"/>
              </a:endParaRPr>
            </a:p>
            <a:p>
              <a:pPr indent="-304800" lvl="0" marL="457200" rtl="0" algn="l">
                <a:spcBef>
                  <a:spcPts val="0"/>
                </a:spcBef>
                <a:spcAft>
                  <a:spcPts val="0"/>
                </a:spcAft>
                <a:buClr>
                  <a:srgbClr val="000000"/>
                </a:buClr>
                <a:buSzPts val="1200"/>
                <a:buFont typeface="Helvetica Neue"/>
                <a:buChar char="+"/>
              </a:pPr>
              <a:r>
                <a:rPr lang="en-US" sz="1200">
                  <a:solidFill>
                    <a:srgbClr val="000000"/>
                  </a:solidFill>
                  <a:latin typeface="Helvetica Neue"/>
                  <a:ea typeface="Helvetica Neue"/>
                  <a:cs typeface="Helvetica Neue"/>
                  <a:sym typeface="Helvetica Neue"/>
                </a:rPr>
                <a:t>Proxy</a:t>
              </a:r>
              <a:endParaRPr sz="1200">
                <a:solidFill>
                  <a:srgbClr val="000000"/>
                </a:solidFill>
                <a:latin typeface="Helvetica Neue"/>
                <a:ea typeface="Helvetica Neue"/>
                <a:cs typeface="Helvetica Neue"/>
                <a:sym typeface="Helvetica Neue"/>
              </a:endParaRPr>
            </a:p>
            <a:p>
              <a:pPr indent="-304800" lvl="0" marL="457200" rtl="0" algn="l">
                <a:spcBef>
                  <a:spcPts val="0"/>
                </a:spcBef>
                <a:spcAft>
                  <a:spcPts val="0"/>
                </a:spcAft>
                <a:buClr>
                  <a:srgbClr val="000000"/>
                </a:buClr>
                <a:buSzPts val="1200"/>
                <a:buFont typeface="Helvetica Neue"/>
                <a:buChar char="+"/>
              </a:pPr>
              <a:r>
                <a:rPr lang="en-US" sz="1200">
                  <a:solidFill>
                    <a:srgbClr val="000000"/>
                  </a:solidFill>
                  <a:latin typeface="Helvetica Neue"/>
                  <a:ea typeface="Helvetica Neue"/>
                  <a:cs typeface="Helvetica Neue"/>
                  <a:sym typeface="Helvetica Neue"/>
                </a:rPr>
                <a:t>WPA2 Enterprise</a:t>
              </a:r>
              <a:endParaRPr sz="1200">
                <a:solidFill>
                  <a:srgbClr val="000000"/>
                </a:solidFill>
                <a:latin typeface="Helvetica Neue"/>
                <a:ea typeface="Helvetica Neue"/>
                <a:cs typeface="Helvetica Neue"/>
                <a:sym typeface="Helvetica Neue"/>
              </a:endParaRPr>
            </a:p>
            <a:p>
              <a:pPr indent="-304800" lvl="0" marL="457200" rtl="0" algn="l">
                <a:spcBef>
                  <a:spcPts val="0"/>
                </a:spcBef>
                <a:spcAft>
                  <a:spcPts val="0"/>
                </a:spcAft>
                <a:buClr>
                  <a:srgbClr val="000000"/>
                </a:buClr>
                <a:buSzPts val="1200"/>
                <a:buFont typeface="Helvetica Neue"/>
                <a:buChar char="+"/>
              </a:pPr>
              <a:r>
                <a:rPr lang="en-US" sz="1200">
                  <a:solidFill>
                    <a:srgbClr val="000000"/>
                  </a:solidFill>
                  <a:latin typeface="Helvetica Neue"/>
                  <a:ea typeface="Helvetica Neue"/>
                  <a:cs typeface="Helvetica Neue"/>
                  <a:sym typeface="Helvetica Neue"/>
                </a:rPr>
                <a:t>Hidden Networks *</a:t>
              </a:r>
              <a:endParaRPr sz="1200">
                <a:solidFill>
                  <a:srgbClr val="000000"/>
                </a:solidFill>
                <a:latin typeface="Helvetica Neue"/>
                <a:ea typeface="Helvetica Neue"/>
                <a:cs typeface="Helvetica Neue"/>
                <a:sym typeface="Helvetica Neue"/>
              </a:endParaRPr>
            </a:p>
            <a:p>
              <a:pPr indent="-304800" lvl="0" marL="457200" rtl="0" algn="l">
                <a:spcBef>
                  <a:spcPts val="0"/>
                </a:spcBef>
                <a:spcAft>
                  <a:spcPts val="0"/>
                </a:spcAft>
                <a:buClr>
                  <a:srgbClr val="000000"/>
                </a:buClr>
                <a:buSzPts val="1200"/>
                <a:buFont typeface="Helvetica Neue"/>
                <a:buChar char="+"/>
              </a:pPr>
              <a:r>
                <a:rPr lang="en-US" sz="1200">
                  <a:solidFill>
                    <a:srgbClr val="000000"/>
                  </a:solidFill>
                  <a:latin typeface="Helvetica Neue"/>
                  <a:ea typeface="Helvetica Neue"/>
                  <a:cs typeface="Helvetica Neue"/>
                  <a:sym typeface="Helvetica Neue"/>
                </a:rPr>
                <a:t>5GHz WiFi networks</a:t>
              </a:r>
              <a:endParaRPr sz="1200">
                <a:solidFill>
                  <a:srgbClr val="000000"/>
                </a:solidFill>
                <a:latin typeface="Helvetica Neue"/>
                <a:ea typeface="Helvetica Neue"/>
                <a:cs typeface="Helvetica Neue"/>
                <a:sym typeface="Helvetica Neue"/>
              </a:endParaRPr>
            </a:p>
            <a:p>
              <a:pPr indent="0" lvl="0" marL="0" rtl="0" algn="l">
                <a:spcBef>
                  <a:spcPts val="0"/>
                </a:spcBef>
                <a:spcAft>
                  <a:spcPts val="0"/>
                </a:spcAft>
                <a:buClr>
                  <a:srgbClr val="000000"/>
                </a:buClr>
                <a:buSzPts val="1100"/>
                <a:buFont typeface="Arial"/>
                <a:buNone/>
              </a:pPr>
              <a:r>
                <a:t/>
              </a:r>
              <a:endParaRPr sz="1200">
                <a:solidFill>
                  <a:srgbClr val="000000"/>
                </a:solidFill>
                <a:latin typeface="Helvetica Neue"/>
                <a:ea typeface="Helvetica Neue"/>
                <a:cs typeface="Helvetica Neue"/>
                <a:sym typeface="Helvetica Neue"/>
              </a:endParaRPr>
            </a:p>
            <a:p>
              <a:pPr indent="0" lvl="0" marL="0" rtl="0" algn="l">
                <a:spcBef>
                  <a:spcPts val="0"/>
                </a:spcBef>
                <a:spcAft>
                  <a:spcPts val="0"/>
                </a:spcAft>
                <a:buClr>
                  <a:srgbClr val="000000"/>
                </a:buClr>
                <a:buSzPts val="1100"/>
                <a:buFont typeface="Arial"/>
                <a:buNone/>
              </a:pPr>
              <a:r>
                <a:rPr i="1" lang="en-US" sz="1200">
                  <a:solidFill>
                    <a:srgbClr val="000000"/>
                  </a:solidFill>
                  <a:latin typeface="Helvetica Neue"/>
                  <a:ea typeface="Helvetica Neue"/>
                  <a:cs typeface="Helvetica Neue"/>
                  <a:sym typeface="Helvetica Neue"/>
                </a:rPr>
                <a:t>* Hidden networks can be used if temporarily made transparent while we configure the devices.</a:t>
              </a:r>
              <a:endParaRPr sz="1200">
                <a:latin typeface="Helvetica Neue"/>
                <a:ea typeface="Helvetica Neue"/>
                <a:cs typeface="Helvetica Neue"/>
                <a:sym typeface="Helvetica Neue"/>
              </a:endParaRPr>
            </a:p>
          </p:txBody>
        </p:sp>
      </p:grpSp>
      <p:grpSp>
        <p:nvGrpSpPr>
          <p:cNvPr id="268" name="Google Shape;268;p31"/>
          <p:cNvGrpSpPr/>
          <p:nvPr/>
        </p:nvGrpSpPr>
        <p:grpSpPr>
          <a:xfrm>
            <a:off x="4156226" y="219650"/>
            <a:ext cx="3772891" cy="6110700"/>
            <a:chOff x="4258200" y="1720800"/>
            <a:chExt cx="3599400" cy="6110700"/>
          </a:xfrm>
        </p:grpSpPr>
        <p:cxnSp>
          <p:nvCxnSpPr>
            <p:cNvPr id="269" name="Google Shape;269;p31"/>
            <p:cNvCxnSpPr/>
            <p:nvPr/>
          </p:nvCxnSpPr>
          <p:spPr>
            <a:xfrm>
              <a:off x="4334400" y="1720800"/>
              <a:ext cx="3523200" cy="0"/>
            </a:xfrm>
            <a:prstGeom prst="straightConnector1">
              <a:avLst/>
            </a:prstGeom>
            <a:noFill/>
            <a:ln cap="flat" cmpd="sng" w="9525">
              <a:solidFill>
                <a:srgbClr val="000000"/>
              </a:solidFill>
              <a:prstDash val="solid"/>
              <a:round/>
              <a:headEnd len="med" w="med" type="none"/>
              <a:tailEnd len="med" w="med" type="none"/>
            </a:ln>
          </p:spPr>
        </p:cxnSp>
        <p:sp>
          <p:nvSpPr>
            <p:cNvPr id="270" name="Google Shape;270;p31"/>
            <p:cNvSpPr txBox="1"/>
            <p:nvPr/>
          </p:nvSpPr>
          <p:spPr>
            <a:xfrm>
              <a:off x="4258200" y="1720800"/>
              <a:ext cx="3599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latin typeface="Helvetica Neue"/>
                  <a:ea typeface="Helvetica Neue"/>
                  <a:cs typeface="Helvetica Neue"/>
                  <a:sym typeface="Helvetica Neue"/>
                </a:rPr>
                <a:t>If you have a corporate firewall</a:t>
              </a:r>
              <a:endParaRPr b="1" sz="1200">
                <a:latin typeface="Helvetica Neue"/>
                <a:ea typeface="Helvetica Neue"/>
                <a:cs typeface="Helvetica Neue"/>
                <a:sym typeface="Helvetica Neue"/>
              </a:endParaRPr>
            </a:p>
          </p:txBody>
        </p:sp>
        <p:sp>
          <p:nvSpPr>
            <p:cNvPr id="271" name="Google Shape;271;p31"/>
            <p:cNvSpPr txBox="1"/>
            <p:nvPr/>
          </p:nvSpPr>
          <p:spPr>
            <a:xfrm>
              <a:off x="4258200" y="2090100"/>
              <a:ext cx="3599400" cy="574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100"/>
                <a:buFont typeface="Arial"/>
                <a:buNone/>
              </a:pPr>
              <a:r>
                <a:rPr lang="en-US" sz="1200">
                  <a:solidFill>
                    <a:srgbClr val="000000"/>
                  </a:solidFill>
                  <a:latin typeface="Helvetica Neue"/>
                  <a:ea typeface="Helvetica Neue"/>
                  <a:cs typeface="Helvetica Neue"/>
                  <a:sym typeface="Helvetica Neue"/>
                </a:rPr>
                <a:t>You will need to safelist the device MAC addresses (the MAC addresses can be found on the outside of the packaging box for the device). You may also have to safelist the following addresses to ensure the device is able to communicate outside of your corporate network:</a:t>
              </a:r>
              <a:endParaRPr sz="1200">
                <a:solidFill>
                  <a:srgbClr val="282F48"/>
                </a:solidFill>
                <a:highlight>
                  <a:srgbClr val="FFFFFF"/>
                </a:highlight>
              </a:endParaRPr>
            </a:p>
            <a:p>
              <a:pPr indent="-304800" lvl="0" marL="457200" rtl="0" algn="l">
                <a:lnSpc>
                  <a:spcPct val="115000"/>
                </a:lnSpc>
                <a:spcBef>
                  <a:spcPts val="1200"/>
                </a:spcBef>
                <a:spcAft>
                  <a:spcPts val="0"/>
                </a:spcAft>
                <a:buClr>
                  <a:srgbClr val="282F48"/>
                </a:buClr>
                <a:buSzPts val="1200"/>
                <a:buChar char="●"/>
              </a:pPr>
              <a:r>
                <a:rPr lang="en-US" sz="1200">
                  <a:solidFill>
                    <a:srgbClr val="282F48"/>
                  </a:solidFill>
                  <a:highlight>
                    <a:srgbClr val="FFFFFF"/>
                  </a:highlight>
                </a:rPr>
                <a:t>*.density.io (port 443*)</a:t>
              </a:r>
              <a:endParaRPr sz="1200">
                <a:solidFill>
                  <a:srgbClr val="282F48"/>
                </a:solidFill>
                <a:highlight>
                  <a:srgbClr val="FFFFFF"/>
                </a:highlight>
              </a:endParaRPr>
            </a:p>
            <a:p>
              <a:pPr indent="-304800" lvl="0" marL="457200" rtl="0" algn="l">
                <a:lnSpc>
                  <a:spcPct val="115000"/>
                </a:lnSpc>
                <a:spcBef>
                  <a:spcPts val="0"/>
                </a:spcBef>
                <a:spcAft>
                  <a:spcPts val="0"/>
                </a:spcAft>
                <a:buClr>
                  <a:srgbClr val="282F48"/>
                </a:buClr>
                <a:buSzPts val="1200"/>
                <a:buChar char="●"/>
              </a:pPr>
              <a:r>
                <a:rPr lang="en-US" sz="1200">
                  <a:solidFill>
                    <a:srgbClr val="282F48"/>
                  </a:solidFill>
                  <a:highlight>
                    <a:srgbClr val="FFFFFF"/>
                  </a:highlight>
                </a:rPr>
                <a:t>*.amazonaws.com</a:t>
              </a:r>
              <a:endParaRPr sz="1200">
                <a:solidFill>
                  <a:srgbClr val="282F48"/>
                </a:solidFill>
                <a:highlight>
                  <a:srgbClr val="FFFFFF"/>
                </a:highlight>
              </a:endParaRPr>
            </a:p>
            <a:p>
              <a:pPr indent="-304800" lvl="0" marL="457200" rtl="0" algn="l">
                <a:lnSpc>
                  <a:spcPct val="115000"/>
                </a:lnSpc>
                <a:spcBef>
                  <a:spcPts val="0"/>
                </a:spcBef>
                <a:spcAft>
                  <a:spcPts val="0"/>
                </a:spcAft>
                <a:buClr>
                  <a:srgbClr val="282F48"/>
                </a:buClr>
                <a:buSzPts val="1200"/>
                <a:buChar char="●"/>
              </a:pPr>
              <a:r>
                <a:rPr lang="en-US" sz="1200">
                  <a:solidFill>
                    <a:srgbClr val="282F48"/>
                  </a:solidFill>
                  <a:highlight>
                    <a:srgbClr val="FFFFFF"/>
                  </a:highlight>
                </a:rPr>
                <a:t>*.gstatic.com</a:t>
              </a:r>
              <a:endParaRPr sz="1200">
                <a:solidFill>
                  <a:srgbClr val="282F48"/>
                </a:solidFill>
                <a:highlight>
                  <a:srgbClr val="FFFFFF"/>
                </a:highlight>
              </a:endParaRPr>
            </a:p>
            <a:p>
              <a:pPr indent="0" lvl="0" marL="0" rtl="0" algn="l">
                <a:lnSpc>
                  <a:spcPct val="115000"/>
                </a:lnSpc>
                <a:spcBef>
                  <a:spcPts val="1200"/>
                </a:spcBef>
                <a:spcAft>
                  <a:spcPts val="0"/>
                </a:spcAft>
                <a:buNone/>
              </a:pPr>
              <a:r>
                <a:rPr lang="en-US" sz="1200">
                  <a:solidFill>
                    <a:srgbClr val="282F48"/>
                  </a:solidFill>
                  <a:highlight>
                    <a:srgbClr val="FFFFFF"/>
                  </a:highlight>
                </a:rPr>
                <a:t>An Internal DNS server is strongly recommended. If using Public DNS, please ensure the following are whitelisted (optional):</a:t>
              </a:r>
              <a:endParaRPr sz="1200">
                <a:solidFill>
                  <a:srgbClr val="282F48"/>
                </a:solidFill>
                <a:highlight>
                  <a:srgbClr val="FFFFFF"/>
                </a:highlight>
              </a:endParaRPr>
            </a:p>
            <a:p>
              <a:pPr indent="-304800" lvl="0" marL="457200" rtl="0" algn="l">
                <a:lnSpc>
                  <a:spcPct val="115000"/>
                </a:lnSpc>
                <a:spcBef>
                  <a:spcPts val="1200"/>
                </a:spcBef>
                <a:spcAft>
                  <a:spcPts val="0"/>
                </a:spcAft>
                <a:buClr>
                  <a:srgbClr val="282F48"/>
                </a:buClr>
                <a:buSzPts val="1200"/>
                <a:buChar char="●"/>
              </a:pPr>
              <a:r>
                <a:rPr lang="en-US" sz="1200">
                  <a:solidFill>
                    <a:srgbClr val="282F48"/>
                  </a:solidFill>
                  <a:highlight>
                    <a:srgbClr val="FFFFFF"/>
                  </a:highlight>
                </a:rPr>
                <a:t>8.8.8.8</a:t>
              </a:r>
              <a:endParaRPr sz="1200">
                <a:solidFill>
                  <a:srgbClr val="282F48"/>
                </a:solidFill>
                <a:highlight>
                  <a:srgbClr val="FFFFFF"/>
                </a:highlight>
              </a:endParaRPr>
            </a:p>
            <a:p>
              <a:pPr indent="-304800" lvl="0" marL="457200" rtl="0" algn="l">
                <a:lnSpc>
                  <a:spcPct val="115000"/>
                </a:lnSpc>
                <a:spcBef>
                  <a:spcPts val="0"/>
                </a:spcBef>
                <a:spcAft>
                  <a:spcPts val="0"/>
                </a:spcAft>
                <a:buClr>
                  <a:srgbClr val="282F48"/>
                </a:buClr>
                <a:buSzPts val="1200"/>
                <a:buChar char="●"/>
              </a:pPr>
              <a:r>
                <a:rPr lang="en-US" sz="1200">
                  <a:solidFill>
                    <a:srgbClr val="282F48"/>
                  </a:solidFill>
                  <a:highlight>
                    <a:srgbClr val="FFFFFF"/>
                  </a:highlight>
                </a:rPr>
                <a:t>8.8.4.4</a:t>
              </a:r>
              <a:endParaRPr sz="1200">
                <a:solidFill>
                  <a:srgbClr val="282F48"/>
                </a:solidFill>
                <a:highlight>
                  <a:srgbClr val="FFFFFF"/>
                </a:highlight>
              </a:endParaRPr>
            </a:p>
            <a:p>
              <a:pPr indent="0" lvl="0" marL="0" rtl="0" algn="l">
                <a:lnSpc>
                  <a:spcPct val="115000"/>
                </a:lnSpc>
                <a:spcBef>
                  <a:spcPts val="1200"/>
                </a:spcBef>
                <a:spcAft>
                  <a:spcPts val="0"/>
                </a:spcAft>
                <a:buNone/>
              </a:pPr>
              <a:r>
                <a:rPr lang="en-US" sz="1200">
                  <a:solidFill>
                    <a:srgbClr val="282F48"/>
                  </a:solidFill>
                  <a:highlight>
                    <a:srgbClr val="FFFFFF"/>
                  </a:highlight>
                </a:rPr>
                <a:t>An internal NTP server is strongly recommended. For NTP and time synchronization, please ensure the following are whitelisted:</a:t>
              </a:r>
              <a:endParaRPr sz="1200">
                <a:solidFill>
                  <a:srgbClr val="282F48"/>
                </a:solidFill>
                <a:highlight>
                  <a:srgbClr val="FFFFFF"/>
                </a:highlight>
              </a:endParaRPr>
            </a:p>
            <a:p>
              <a:pPr indent="-304800" lvl="0" marL="457200" rtl="0" algn="l">
                <a:lnSpc>
                  <a:spcPct val="115000"/>
                </a:lnSpc>
                <a:spcBef>
                  <a:spcPts val="1200"/>
                </a:spcBef>
                <a:spcAft>
                  <a:spcPts val="0"/>
                </a:spcAft>
                <a:buClr>
                  <a:srgbClr val="282F48"/>
                </a:buClr>
                <a:buSzPts val="1200"/>
                <a:buChar char="●"/>
              </a:pPr>
              <a:r>
                <a:rPr lang="en-US" sz="1200">
                  <a:solidFill>
                    <a:srgbClr val="282F48"/>
                  </a:solidFill>
                  <a:highlight>
                    <a:srgbClr val="FFFFFF"/>
                  </a:highlight>
                </a:rPr>
                <a:t>*connman.net</a:t>
              </a:r>
              <a:endParaRPr sz="1200">
                <a:solidFill>
                  <a:srgbClr val="282F48"/>
                </a:solidFill>
                <a:highlight>
                  <a:srgbClr val="FFFFFF"/>
                </a:highlight>
              </a:endParaRPr>
            </a:p>
            <a:p>
              <a:pPr indent="-304800" lvl="0" marL="457200" rtl="0" algn="l">
                <a:lnSpc>
                  <a:spcPct val="115000"/>
                </a:lnSpc>
                <a:spcBef>
                  <a:spcPts val="0"/>
                </a:spcBef>
                <a:spcAft>
                  <a:spcPts val="0"/>
                </a:spcAft>
                <a:buClr>
                  <a:srgbClr val="282F48"/>
                </a:buClr>
                <a:buSzPts val="1200"/>
                <a:buChar char="●"/>
              </a:pPr>
              <a:r>
                <a:rPr lang="en-US" sz="1200">
                  <a:solidFill>
                    <a:srgbClr val="282F48"/>
                  </a:solidFill>
                  <a:highlight>
                    <a:srgbClr val="FFFFFF"/>
                  </a:highlight>
                </a:rPr>
                <a:t>*.ntp.org (port 123)</a:t>
              </a:r>
              <a:endParaRPr sz="1200">
                <a:solidFill>
                  <a:srgbClr val="282F48"/>
                </a:solidFill>
                <a:highlight>
                  <a:srgbClr val="FFFFFF"/>
                </a:highlight>
              </a:endParaRPr>
            </a:p>
            <a:p>
              <a:pPr indent="0" lvl="0" marL="0" rtl="0" algn="l">
                <a:lnSpc>
                  <a:spcPct val="115000"/>
                </a:lnSpc>
                <a:spcBef>
                  <a:spcPts val="1200"/>
                </a:spcBef>
                <a:spcAft>
                  <a:spcPts val="0"/>
                </a:spcAft>
                <a:buNone/>
              </a:pPr>
              <a:r>
                <a:rPr b="1" lang="en-US" sz="1200">
                  <a:solidFill>
                    <a:srgbClr val="282F48"/>
                  </a:solidFill>
                  <a:highlight>
                    <a:srgbClr val="FFFFFF"/>
                  </a:highlight>
                </a:rPr>
                <a:t>Note</a:t>
              </a:r>
              <a:r>
                <a:rPr lang="en-US" sz="1200">
                  <a:solidFill>
                    <a:srgbClr val="282F48"/>
                  </a:solidFill>
                  <a:highlight>
                    <a:srgbClr val="FFFFFF"/>
                  </a:highlight>
                </a:rPr>
                <a:t>: A list of all subdomains Density sensors communicate to can be provided upon request.</a:t>
              </a:r>
              <a:endParaRPr sz="1200">
                <a:solidFill>
                  <a:srgbClr val="282F48"/>
                </a:solidFill>
                <a:highlight>
                  <a:srgbClr val="FFFFFF"/>
                </a:highlight>
              </a:endParaRPr>
            </a:p>
            <a:p>
              <a:pPr indent="0" lvl="0" marL="0" rtl="0" algn="l">
                <a:lnSpc>
                  <a:spcPct val="115000"/>
                </a:lnSpc>
                <a:spcBef>
                  <a:spcPts val="1200"/>
                </a:spcBef>
                <a:spcAft>
                  <a:spcPts val="0"/>
                </a:spcAft>
                <a:buNone/>
              </a:pPr>
              <a:r>
                <a:rPr lang="en-US" sz="1200">
                  <a:solidFill>
                    <a:srgbClr val="4D4D4D"/>
                  </a:solidFill>
                  <a:highlight>
                    <a:srgbClr val="FFFFFF"/>
                  </a:highlight>
                </a:rPr>
                <a:t>See our</a:t>
              </a:r>
              <a:r>
                <a:rPr lang="en-US" sz="1200">
                  <a:solidFill>
                    <a:schemeClr val="hlink"/>
                  </a:solidFill>
                  <a:highlight>
                    <a:srgbClr val="FFFFFF"/>
                  </a:highlight>
                  <a:uFill>
                    <a:noFill/>
                  </a:uFill>
                  <a:hlinkClick r:id="rId3"/>
                </a:rPr>
                <a:t> </a:t>
              </a:r>
              <a:r>
                <a:rPr lang="en-US" sz="1200" u="sng">
                  <a:solidFill>
                    <a:srgbClr val="0D5DDF"/>
                  </a:solidFill>
                  <a:highlight>
                    <a:srgbClr val="FFFFFF"/>
                  </a:highlight>
                  <a:hlinkClick r:id="rId4">
                    <a:extLst>
                      <a:ext uri="{A12FA001-AC4F-418D-AE19-62706E023703}">
                        <ahyp:hlinkClr val="tx"/>
                      </a:ext>
                    </a:extLst>
                  </a:hlinkClick>
                </a:rPr>
                <a:t>Technical Specifications</a:t>
              </a:r>
              <a:r>
                <a:rPr lang="en-US" sz="1200">
                  <a:solidFill>
                    <a:srgbClr val="4D4D4D"/>
                  </a:solidFill>
                  <a:highlight>
                    <a:srgbClr val="FFFFFF"/>
                  </a:highlight>
                </a:rPr>
                <a:t> for more details.</a:t>
              </a:r>
              <a:endParaRPr sz="1200">
                <a:latin typeface="Helvetica Neue"/>
                <a:ea typeface="Helvetica Neue"/>
                <a:cs typeface="Helvetica Neue"/>
                <a:sym typeface="Helvetica Neue"/>
              </a:endParaRPr>
            </a:p>
          </p:txBody>
        </p:sp>
      </p:grpSp>
      <p:grpSp>
        <p:nvGrpSpPr>
          <p:cNvPr id="272" name="Google Shape;272;p31"/>
          <p:cNvGrpSpPr/>
          <p:nvPr/>
        </p:nvGrpSpPr>
        <p:grpSpPr>
          <a:xfrm>
            <a:off x="8260575" y="219650"/>
            <a:ext cx="3599400" cy="1108200"/>
            <a:chOff x="4258200" y="1720800"/>
            <a:chExt cx="3599400" cy="1108200"/>
          </a:xfrm>
        </p:grpSpPr>
        <p:cxnSp>
          <p:nvCxnSpPr>
            <p:cNvPr id="273" name="Google Shape;273;p31"/>
            <p:cNvCxnSpPr/>
            <p:nvPr/>
          </p:nvCxnSpPr>
          <p:spPr>
            <a:xfrm>
              <a:off x="4334400" y="1720800"/>
              <a:ext cx="3523200" cy="0"/>
            </a:xfrm>
            <a:prstGeom prst="straightConnector1">
              <a:avLst/>
            </a:prstGeom>
            <a:noFill/>
            <a:ln cap="flat" cmpd="sng" w="9525">
              <a:solidFill>
                <a:srgbClr val="000000"/>
              </a:solidFill>
              <a:prstDash val="solid"/>
              <a:round/>
              <a:headEnd len="med" w="med" type="none"/>
              <a:tailEnd len="med" w="med" type="none"/>
            </a:ln>
          </p:spPr>
        </p:cxnSp>
        <p:sp>
          <p:nvSpPr>
            <p:cNvPr id="274" name="Google Shape;274;p31"/>
            <p:cNvSpPr txBox="1"/>
            <p:nvPr/>
          </p:nvSpPr>
          <p:spPr>
            <a:xfrm>
              <a:off x="4258200" y="1720800"/>
              <a:ext cx="3599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latin typeface="Helvetica Neue"/>
                  <a:ea typeface="Helvetica Neue"/>
                  <a:cs typeface="Helvetica Neue"/>
                  <a:sym typeface="Helvetica Neue"/>
                </a:rPr>
                <a:t>Setup App</a:t>
              </a:r>
              <a:endParaRPr b="1" sz="1200">
                <a:latin typeface="Helvetica Neue"/>
                <a:ea typeface="Helvetica Neue"/>
                <a:cs typeface="Helvetica Neue"/>
                <a:sym typeface="Helvetica Neue"/>
              </a:endParaRPr>
            </a:p>
          </p:txBody>
        </p:sp>
        <p:sp>
          <p:nvSpPr>
            <p:cNvPr id="275" name="Google Shape;275;p31"/>
            <p:cNvSpPr txBox="1"/>
            <p:nvPr/>
          </p:nvSpPr>
          <p:spPr>
            <a:xfrm>
              <a:off x="4258200" y="2090100"/>
              <a:ext cx="35994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rgbClr val="000000"/>
                  </a:solidFill>
                  <a:latin typeface="Helvetica Neue"/>
                  <a:ea typeface="Helvetica Neue"/>
                  <a:cs typeface="Helvetica Neue"/>
                  <a:sym typeface="Helvetica Neue"/>
                </a:rPr>
                <a:t>Used to configure and troubleshoot units. iOS and Android application available - Go to </a:t>
              </a:r>
              <a:r>
                <a:rPr lang="en-US" sz="1200" u="sng">
                  <a:solidFill>
                    <a:srgbClr val="0D5DDF"/>
                  </a:solidFill>
                  <a:latin typeface="Helvetica Neue"/>
                  <a:ea typeface="Helvetica Neue"/>
                  <a:cs typeface="Helvetica Neue"/>
                  <a:sym typeface="Helvetica Neue"/>
                  <a:hlinkClick r:id="rId5">
                    <a:extLst>
                      <a:ext uri="{A12FA001-AC4F-418D-AE19-62706E023703}">
                        <ahyp:hlinkClr val="tx"/>
                      </a:ext>
                    </a:extLst>
                  </a:hlinkClick>
                </a:rPr>
                <a:t>mobile.density.io</a:t>
              </a:r>
              <a:r>
                <a:rPr lang="en-US" sz="1200">
                  <a:solidFill>
                    <a:srgbClr val="000000"/>
                  </a:solidFill>
                  <a:latin typeface="Helvetica Neue"/>
                  <a:ea typeface="Helvetica Neue"/>
                  <a:cs typeface="Helvetica Neue"/>
                  <a:sym typeface="Helvetica Neue"/>
                </a:rPr>
                <a:t> to download.</a:t>
              </a:r>
              <a:endParaRPr sz="1200">
                <a:latin typeface="Helvetica Neue"/>
                <a:ea typeface="Helvetica Neue"/>
                <a:cs typeface="Helvetica Neue"/>
                <a:sym typeface="Helvetica Neue"/>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nsity Master Template 2022">
  <a:themeElements>
    <a:clrScheme name="Simple Light">
      <a:dk1>
        <a:srgbClr val="000000"/>
      </a:dk1>
      <a:lt1>
        <a:srgbClr val="FFFFFF"/>
      </a:lt1>
      <a:dk2>
        <a:srgbClr val="595959"/>
      </a:dk2>
      <a:lt2>
        <a:srgbClr val="EEEEEE"/>
      </a:lt2>
      <a:accent1>
        <a:srgbClr val="4285F4"/>
      </a:accent1>
      <a:accent2>
        <a:srgbClr val="212121"/>
      </a:accent2>
      <a:accent3>
        <a:srgbClr val="0944A1"/>
      </a:accent3>
      <a:accent4>
        <a:srgbClr val="0C183A"/>
      </a:accent4>
      <a:accent5>
        <a:srgbClr val="3C95FF"/>
      </a:accent5>
      <a:accent6>
        <a:srgbClr val="A3CEF3"/>
      </a:accent6>
      <a:hlink>
        <a:srgbClr val="0C183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