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Lst>
  <p:sldSz cy="5143500" cx="9144000"/>
  <p:notesSz cx="6858000" cy="9144000"/>
  <p:embeddedFontLst>
    <p:embeddedFont>
      <p:font typeface="Oswald Medium"/>
      <p:regular r:id="rId9"/>
      <p:bold r:id="rId10"/>
    </p:embeddedFont>
    <p:embeddedFont>
      <p:font typeface="Overpass"/>
      <p:regular r:id="rId11"/>
      <p:bold r:id="rId12"/>
      <p:italic r:id="rId13"/>
      <p:boldItalic r:id="rId14"/>
    </p:embeddedFont>
    <p:embeddedFont>
      <p:font typeface="Oswald Light"/>
      <p:regular r:id="rId15"/>
      <p:bold r:id="rId16"/>
    </p:embeddedFont>
    <p:embeddedFont>
      <p:font typeface="Oswald"/>
      <p:regular r:id="rId17"/>
      <p:bold r:id="rId18"/>
    </p:embeddedFont>
    <p:embeddedFont>
      <p:font typeface="IBM Plex Mon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Mono-bold.fntdata"/><Relationship Id="rId11" Type="http://schemas.openxmlformats.org/officeDocument/2006/relationships/font" Target="fonts/Overpass-regular.fntdata"/><Relationship Id="rId22" Type="http://schemas.openxmlformats.org/officeDocument/2006/relationships/font" Target="fonts/IBMPlexMono-boldItalic.fntdata"/><Relationship Id="rId10" Type="http://schemas.openxmlformats.org/officeDocument/2006/relationships/font" Target="fonts/OswaldMedium-bold.fntdata"/><Relationship Id="rId21" Type="http://schemas.openxmlformats.org/officeDocument/2006/relationships/font" Target="fonts/IBMPlexMono-italic.fntdata"/><Relationship Id="rId13" Type="http://schemas.openxmlformats.org/officeDocument/2006/relationships/font" Target="fonts/Overpass-italic.fntdata"/><Relationship Id="rId12" Type="http://schemas.openxmlformats.org/officeDocument/2006/relationships/font" Target="fonts/Overpas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swaldMedium-regular.fntdata"/><Relationship Id="rId15" Type="http://schemas.openxmlformats.org/officeDocument/2006/relationships/font" Target="fonts/OswaldLight-regular.fntdata"/><Relationship Id="rId14" Type="http://schemas.openxmlformats.org/officeDocument/2006/relationships/font" Target="fonts/Overpass-boldItalic.fntdata"/><Relationship Id="rId17" Type="http://schemas.openxmlformats.org/officeDocument/2006/relationships/font" Target="fonts/Oswald-regular.fntdata"/><Relationship Id="rId16" Type="http://schemas.openxmlformats.org/officeDocument/2006/relationships/font" Target="fonts/OswaldLight-bold.fntdata"/><Relationship Id="rId5" Type="http://schemas.openxmlformats.org/officeDocument/2006/relationships/notesMaster" Target="notesMasters/notesMaster1.xml"/><Relationship Id="rId19" Type="http://schemas.openxmlformats.org/officeDocument/2006/relationships/font" Target="fonts/IBMPlexMono-regular.fntdata"/><Relationship Id="rId6" Type="http://schemas.openxmlformats.org/officeDocument/2006/relationships/slide" Target="slides/slide1.xml"/><Relationship Id="rId18"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3d0d162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3d0d162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3d0d1623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3d0d162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rmAutofit/>
          </a:bodyPr>
          <a:lstStyle>
            <a:lvl1pPr lvl="0" algn="ctr">
              <a:lnSpc>
                <a:spcPct val="100000"/>
              </a:lnSpc>
              <a:spcBef>
                <a:spcPts val="0"/>
              </a:spcBef>
              <a:spcAft>
                <a:spcPts val="0"/>
              </a:spcAft>
              <a:buClr>
                <a:schemeClr val="lt1"/>
              </a:buClr>
              <a:buSzPts val="2600"/>
              <a:buFont typeface="Oswald Medium"/>
              <a:buNone/>
              <a:defRPr sz="360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11" name="Google Shape;11;p2"/>
          <p:cNvSpPr txBox="1"/>
          <p:nvPr>
            <p:ph idx="1" type="subTitle"/>
          </p:nvPr>
        </p:nvSpPr>
        <p:spPr>
          <a:xfrm>
            <a:off x="311700" y="2729990"/>
            <a:ext cx="8520600" cy="792600"/>
          </a:xfrm>
          <a:prstGeom prst="rect">
            <a:avLst/>
          </a:prstGeom>
          <a:noFill/>
          <a:ln>
            <a:noFill/>
          </a:ln>
        </p:spPr>
        <p:txBody>
          <a:bodyPr anchorCtr="0" anchor="t" bIns="68575" lIns="68575" spcFirstLastPara="1" rIns="68575" wrap="square" tIns="68575">
            <a:normAutofit/>
          </a:bodyPr>
          <a:lstStyle>
            <a:lvl1pPr lvl="0" algn="ctr">
              <a:lnSpc>
                <a:spcPct val="100000"/>
              </a:lnSpc>
              <a:spcBef>
                <a:spcPts val="0"/>
              </a:spcBef>
              <a:spcAft>
                <a:spcPts val="0"/>
              </a:spcAft>
              <a:buClr>
                <a:schemeClr val="lt1"/>
              </a:buClr>
              <a:buSzPts val="1800"/>
              <a:buFont typeface="Oswald"/>
              <a:buNone/>
              <a:defRPr sz="1800">
                <a:solidFill>
                  <a:schemeClr val="lt1"/>
                </a:solidFill>
                <a:latin typeface="Oswald"/>
                <a:ea typeface="Oswald"/>
                <a:cs typeface="Oswald"/>
                <a:sym typeface="Oswald"/>
              </a:defRPr>
            </a:lvl1pPr>
            <a:lvl2pPr lvl="1" algn="ctr">
              <a:lnSpc>
                <a:spcPct val="100000"/>
              </a:lnSpc>
              <a:spcBef>
                <a:spcPts val="0"/>
              </a:spcBef>
              <a:spcAft>
                <a:spcPts val="0"/>
              </a:spcAft>
              <a:buSzPts val="2100"/>
              <a:buFont typeface="Overpass"/>
              <a:buNone/>
              <a:defRPr sz="2800">
                <a:latin typeface="Overpass"/>
                <a:ea typeface="Overpass"/>
                <a:cs typeface="Overpass"/>
                <a:sym typeface="Overpass"/>
              </a:defRPr>
            </a:lvl2pPr>
            <a:lvl3pPr lvl="2" algn="ctr">
              <a:lnSpc>
                <a:spcPct val="100000"/>
              </a:lnSpc>
              <a:spcBef>
                <a:spcPts val="0"/>
              </a:spcBef>
              <a:spcAft>
                <a:spcPts val="0"/>
              </a:spcAft>
              <a:buSzPts val="2100"/>
              <a:buFont typeface="Overpass"/>
              <a:buNone/>
              <a:defRPr sz="2800">
                <a:latin typeface="Overpass"/>
                <a:ea typeface="Overpass"/>
                <a:cs typeface="Overpass"/>
                <a:sym typeface="Overpass"/>
              </a:defRPr>
            </a:lvl3pPr>
            <a:lvl4pPr lvl="3" algn="ctr">
              <a:lnSpc>
                <a:spcPct val="100000"/>
              </a:lnSpc>
              <a:spcBef>
                <a:spcPts val="0"/>
              </a:spcBef>
              <a:spcAft>
                <a:spcPts val="0"/>
              </a:spcAft>
              <a:buSzPts val="2100"/>
              <a:buFont typeface="Overpass"/>
              <a:buNone/>
              <a:defRPr sz="2800">
                <a:latin typeface="Overpass"/>
                <a:ea typeface="Overpass"/>
                <a:cs typeface="Overpass"/>
                <a:sym typeface="Overpass"/>
              </a:defRPr>
            </a:lvl4pPr>
            <a:lvl5pPr lvl="4" algn="ctr">
              <a:lnSpc>
                <a:spcPct val="100000"/>
              </a:lnSpc>
              <a:spcBef>
                <a:spcPts val="0"/>
              </a:spcBef>
              <a:spcAft>
                <a:spcPts val="0"/>
              </a:spcAft>
              <a:buSzPts val="2100"/>
              <a:buFont typeface="Overpass"/>
              <a:buNone/>
              <a:defRPr sz="2800">
                <a:latin typeface="Overpass"/>
                <a:ea typeface="Overpass"/>
                <a:cs typeface="Overpass"/>
                <a:sym typeface="Overpass"/>
              </a:defRPr>
            </a:lvl5pPr>
            <a:lvl6pPr lvl="5" algn="ctr">
              <a:lnSpc>
                <a:spcPct val="100000"/>
              </a:lnSpc>
              <a:spcBef>
                <a:spcPts val="0"/>
              </a:spcBef>
              <a:spcAft>
                <a:spcPts val="0"/>
              </a:spcAft>
              <a:buSzPts val="2100"/>
              <a:buFont typeface="Overpass"/>
              <a:buNone/>
              <a:defRPr sz="2800">
                <a:latin typeface="Overpass"/>
                <a:ea typeface="Overpass"/>
                <a:cs typeface="Overpass"/>
                <a:sym typeface="Overpass"/>
              </a:defRPr>
            </a:lvl6pPr>
            <a:lvl7pPr lvl="6" algn="ctr">
              <a:lnSpc>
                <a:spcPct val="100000"/>
              </a:lnSpc>
              <a:spcBef>
                <a:spcPts val="0"/>
              </a:spcBef>
              <a:spcAft>
                <a:spcPts val="0"/>
              </a:spcAft>
              <a:buSzPts val="2100"/>
              <a:buFont typeface="Overpass"/>
              <a:buNone/>
              <a:defRPr sz="2800">
                <a:latin typeface="Overpass"/>
                <a:ea typeface="Overpass"/>
                <a:cs typeface="Overpass"/>
                <a:sym typeface="Overpass"/>
              </a:defRPr>
            </a:lvl7pPr>
            <a:lvl8pPr lvl="7" algn="ctr">
              <a:lnSpc>
                <a:spcPct val="100000"/>
              </a:lnSpc>
              <a:spcBef>
                <a:spcPts val="0"/>
              </a:spcBef>
              <a:spcAft>
                <a:spcPts val="0"/>
              </a:spcAft>
              <a:buSzPts val="2100"/>
              <a:buFont typeface="Overpass"/>
              <a:buNone/>
              <a:defRPr sz="2800">
                <a:latin typeface="Overpass"/>
                <a:ea typeface="Overpass"/>
                <a:cs typeface="Overpass"/>
                <a:sym typeface="Overpass"/>
              </a:defRPr>
            </a:lvl8pPr>
            <a:lvl9pPr lvl="8" algn="ctr">
              <a:lnSpc>
                <a:spcPct val="100000"/>
              </a:lnSpc>
              <a:spcBef>
                <a:spcPts val="0"/>
              </a:spcBef>
              <a:spcAft>
                <a:spcPts val="0"/>
              </a:spcAft>
              <a:buSzPts val="2100"/>
              <a:buFont typeface="Overpass"/>
              <a:buNone/>
              <a:defRPr sz="2800">
                <a:latin typeface="Overpass"/>
                <a:ea typeface="Overpass"/>
                <a:cs typeface="Overpass"/>
                <a:sym typeface="Overpass"/>
              </a:defRPr>
            </a:lvl9pPr>
          </a:lstStyle>
          <a:p/>
        </p:txBody>
      </p:sp>
      <p:pic>
        <p:nvPicPr>
          <p:cNvPr id="12" name="Google Shape;12;p2"/>
          <p:cNvPicPr preferRelativeResize="0"/>
          <p:nvPr/>
        </p:nvPicPr>
        <p:blipFill rotWithShape="1">
          <a:blip r:embed="rId3">
            <a:alphaModFix/>
          </a:blip>
          <a:srcRect b="228" l="0" r="0" t="228"/>
          <a:stretch/>
        </p:blipFill>
        <p:spPr>
          <a:xfrm>
            <a:off x="4115246" y="503451"/>
            <a:ext cx="818850" cy="2041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chemeClr val="lt1"/>
        </a:solidFill>
      </p:bgPr>
    </p:bg>
    <p:spTree>
      <p:nvGrpSpPr>
        <p:cNvPr id="61" name="Shape 61"/>
        <p:cNvGrpSpPr/>
        <p:nvPr/>
      </p:nvGrpSpPr>
      <p:grpSpPr>
        <a:xfrm>
          <a:off x="0" y="0"/>
          <a:ext cx="0" cy="0"/>
          <a:chOff x="0" y="0"/>
          <a:chExt cx="0" cy="0"/>
        </a:xfrm>
      </p:grpSpPr>
      <p:sp>
        <p:nvSpPr>
          <p:cNvPr id="62" name="Google Shape;62;p11"/>
          <p:cNvSpPr/>
          <p:nvPr/>
        </p:nvSpPr>
        <p:spPr>
          <a:xfrm>
            <a:off x="0" y="0"/>
            <a:ext cx="9144000" cy="514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idx="1" type="body"/>
          </p:nvPr>
        </p:nvSpPr>
        <p:spPr>
          <a:xfrm>
            <a:off x="160496" y="586540"/>
            <a:ext cx="4088700" cy="2367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4" name="Google Shape;64;p11"/>
          <p:cNvSpPr txBox="1"/>
          <p:nvPr>
            <p:ph idx="2"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5" name="Google Shape;65;p11"/>
          <p:cNvSpPr txBox="1"/>
          <p:nvPr>
            <p:ph type="ctrTitle"/>
          </p:nvPr>
        </p:nvSpPr>
        <p:spPr>
          <a:xfrm>
            <a:off x="167640" y="918940"/>
            <a:ext cx="40683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66" name="Google Shape;66;p11"/>
          <p:cNvSpPr txBox="1"/>
          <p:nvPr>
            <p:ph idx="3" type="body"/>
          </p:nvPr>
        </p:nvSpPr>
        <p:spPr>
          <a:xfrm>
            <a:off x="167641" y="1929653"/>
            <a:ext cx="4068300" cy="22524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Clr>
                <a:schemeClr val="lt1"/>
              </a:buClr>
              <a:buSzPts val="1400"/>
              <a:buChar char="+"/>
              <a:defRPr sz="1200">
                <a:solidFill>
                  <a:schemeClr val="lt1"/>
                </a:solidFill>
                <a:latin typeface="Overpass"/>
                <a:ea typeface="Overpass"/>
                <a:cs typeface="Overpass"/>
                <a:sym typeface="Overpass"/>
              </a:defRPr>
            </a:lvl1pPr>
            <a:lvl2pPr indent="-298450" lvl="1" marL="9144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2pPr>
            <a:lvl3pPr indent="-298450" lvl="2" marL="13716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3pPr>
            <a:lvl4pPr indent="-298450" lvl="3" marL="18288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4pPr>
            <a:lvl5pPr indent="-298450" lvl="4" marL="22860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67" name="Google Shape;67;p11"/>
          <p:cNvSpPr/>
          <p:nvPr>
            <p:ph idx="4" type="pic"/>
          </p:nvPr>
        </p:nvSpPr>
        <p:spPr>
          <a:xfrm>
            <a:off x="4438200" y="1074338"/>
            <a:ext cx="4034100" cy="3107700"/>
          </a:xfrm>
          <a:prstGeom prst="rect">
            <a:avLst/>
          </a:prstGeom>
          <a:noFill/>
          <a:ln>
            <a:noFill/>
          </a:ln>
        </p:spPr>
      </p:sp>
      <p:pic>
        <p:nvPicPr>
          <p:cNvPr id="68" name="Google Shape;68;p11"/>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69" name="Google Shape;69;p11"/>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chemeClr val="lt1"/>
                </a:solidFill>
                <a:latin typeface="Overpass"/>
                <a:ea typeface="Overpass"/>
                <a:cs typeface="Overpass"/>
                <a:sym typeface="Overpass"/>
              </a:rPr>
              <a:t>‹#›</a:t>
            </a:fld>
            <a:r>
              <a:rPr b="1" lang="en" sz="600">
                <a:solidFill>
                  <a:schemeClr val="lt1"/>
                </a:solidFill>
                <a:latin typeface="Overpass"/>
                <a:ea typeface="Overpass"/>
                <a:cs typeface="Overpass"/>
                <a:sym typeface="Overpass"/>
              </a:rPr>
              <a:t>    |   PRESENTATION TITLE  |   June 1, 2022</a:t>
            </a:r>
            <a:endParaRPr b="1" sz="600">
              <a:solidFill>
                <a:schemeClr val="lt1"/>
              </a:solidFill>
              <a:latin typeface="Overpass"/>
              <a:ea typeface="Overpass"/>
              <a:cs typeface="Overpass"/>
              <a:sym typeface="Overpas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chemeClr val="lt1"/>
        </a:solidFill>
      </p:bgPr>
    </p:bg>
    <p:spTree>
      <p:nvGrpSpPr>
        <p:cNvPr id="70" name="Shape 70"/>
        <p:cNvGrpSpPr/>
        <p:nvPr/>
      </p:nvGrpSpPr>
      <p:grpSpPr>
        <a:xfrm>
          <a:off x="0" y="0"/>
          <a:ext cx="0" cy="0"/>
          <a:chOff x="0" y="0"/>
          <a:chExt cx="0" cy="0"/>
        </a:xfrm>
      </p:grpSpPr>
      <p:sp>
        <p:nvSpPr>
          <p:cNvPr id="71" name="Google Shape;71;p12"/>
          <p:cNvSpPr/>
          <p:nvPr/>
        </p:nvSpPr>
        <p:spPr>
          <a:xfrm>
            <a:off x="0" y="0"/>
            <a:ext cx="9144000" cy="514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2"/>
          <p:cNvSpPr txBox="1"/>
          <p:nvPr>
            <p:ph idx="1" type="body"/>
          </p:nvPr>
        </p:nvSpPr>
        <p:spPr>
          <a:xfrm>
            <a:off x="160496" y="586540"/>
            <a:ext cx="4088700" cy="2367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3" name="Google Shape;73;p12"/>
          <p:cNvSpPr txBox="1"/>
          <p:nvPr>
            <p:ph idx="2"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4" name="Google Shape;74;p12"/>
          <p:cNvSpPr txBox="1"/>
          <p:nvPr>
            <p:ph type="ctrTitle"/>
          </p:nvPr>
        </p:nvSpPr>
        <p:spPr>
          <a:xfrm>
            <a:off x="167640" y="918940"/>
            <a:ext cx="40683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75" name="Google Shape;75;p12"/>
          <p:cNvSpPr txBox="1"/>
          <p:nvPr>
            <p:ph idx="3" type="body"/>
          </p:nvPr>
        </p:nvSpPr>
        <p:spPr>
          <a:xfrm>
            <a:off x="167641" y="1929653"/>
            <a:ext cx="4068300" cy="22524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Clr>
                <a:schemeClr val="lt1"/>
              </a:buClr>
              <a:buSzPts val="1400"/>
              <a:buChar char="+"/>
              <a:defRPr sz="1200">
                <a:solidFill>
                  <a:schemeClr val="lt1"/>
                </a:solidFill>
                <a:latin typeface="Overpass"/>
                <a:ea typeface="Overpass"/>
                <a:cs typeface="Overpass"/>
                <a:sym typeface="Overpass"/>
              </a:defRPr>
            </a:lvl1pPr>
            <a:lvl2pPr indent="-298450" lvl="1" marL="9144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2pPr>
            <a:lvl3pPr indent="-298450" lvl="2" marL="13716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3pPr>
            <a:lvl4pPr indent="-298450" lvl="3" marL="18288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4pPr>
            <a:lvl5pPr indent="-298450" lvl="4" marL="2286000" algn="l">
              <a:lnSpc>
                <a:spcPct val="115000"/>
              </a:lnSpc>
              <a:spcBef>
                <a:spcPts val="0"/>
              </a:spcBef>
              <a:spcAft>
                <a:spcPts val="0"/>
              </a:spcAft>
              <a:buClr>
                <a:schemeClr val="lt1"/>
              </a:buClr>
              <a:buSzPts val="1100"/>
              <a:buChar char="+"/>
              <a:defRPr>
                <a:solidFill>
                  <a:schemeClr val="lt1"/>
                </a:solidFill>
                <a:latin typeface="Oswald Light"/>
                <a:ea typeface="Oswald Light"/>
                <a:cs typeface="Oswald Light"/>
                <a:sym typeface="Oswald Light"/>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6" name="Google Shape;76;p12"/>
          <p:cNvSpPr/>
          <p:nvPr>
            <p:ph idx="4" type="pic"/>
          </p:nvPr>
        </p:nvSpPr>
        <p:spPr>
          <a:xfrm>
            <a:off x="4438200" y="918938"/>
            <a:ext cx="4034100" cy="1826400"/>
          </a:xfrm>
          <a:prstGeom prst="rect">
            <a:avLst/>
          </a:prstGeom>
          <a:noFill/>
          <a:ln>
            <a:noFill/>
          </a:ln>
        </p:spPr>
      </p:sp>
      <p:sp>
        <p:nvSpPr>
          <p:cNvPr id="77" name="Google Shape;77;p12"/>
          <p:cNvSpPr/>
          <p:nvPr>
            <p:ph idx="5" type="pic"/>
          </p:nvPr>
        </p:nvSpPr>
        <p:spPr>
          <a:xfrm>
            <a:off x="4438200" y="2892150"/>
            <a:ext cx="4034100" cy="1826400"/>
          </a:xfrm>
          <a:prstGeom prst="rect">
            <a:avLst/>
          </a:prstGeom>
          <a:noFill/>
          <a:ln>
            <a:noFill/>
          </a:ln>
        </p:spPr>
      </p:sp>
      <p:pic>
        <p:nvPicPr>
          <p:cNvPr id="78" name="Google Shape;78;p12"/>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79" name="Google Shape;79;p12"/>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chemeClr val="lt1"/>
                </a:solidFill>
                <a:latin typeface="Overpass"/>
                <a:ea typeface="Overpass"/>
                <a:cs typeface="Overpass"/>
                <a:sym typeface="Overpass"/>
              </a:rPr>
              <a:t>‹#›</a:t>
            </a:fld>
            <a:r>
              <a:rPr b="1" lang="en" sz="600">
                <a:solidFill>
                  <a:schemeClr val="lt1"/>
                </a:solidFill>
                <a:latin typeface="Overpass"/>
                <a:ea typeface="Overpass"/>
                <a:cs typeface="Overpass"/>
                <a:sym typeface="Overpass"/>
              </a:rPr>
              <a:t>    |   PRESENTATION TITLE  |   June 1, 2022</a:t>
            </a:r>
            <a:endParaRPr b="1" sz="600">
              <a:solidFill>
                <a:schemeClr val="lt1"/>
              </a:solidFill>
              <a:latin typeface="Overpass"/>
              <a:ea typeface="Overpass"/>
              <a:cs typeface="Overpass"/>
              <a:sym typeface="Overpas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2" name="Google Shape;82;p13"/>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83" name="Google Shape;83;p13"/>
          <p:cNvSpPr/>
          <p:nvPr>
            <p:ph idx="2" type="pic"/>
          </p:nvPr>
        </p:nvSpPr>
        <p:spPr>
          <a:xfrm>
            <a:off x="1015604" y="2050256"/>
            <a:ext cx="772800" cy="693000"/>
          </a:xfrm>
          <a:prstGeom prst="rect">
            <a:avLst/>
          </a:prstGeom>
          <a:noFill/>
          <a:ln>
            <a:noFill/>
          </a:ln>
        </p:spPr>
      </p:sp>
      <p:sp>
        <p:nvSpPr>
          <p:cNvPr id="84" name="Google Shape;84;p13"/>
          <p:cNvSpPr/>
          <p:nvPr>
            <p:ph idx="3" type="pic"/>
          </p:nvPr>
        </p:nvSpPr>
        <p:spPr>
          <a:xfrm>
            <a:off x="2288546" y="2050256"/>
            <a:ext cx="772800" cy="693000"/>
          </a:xfrm>
          <a:prstGeom prst="rect">
            <a:avLst/>
          </a:prstGeom>
          <a:noFill/>
          <a:ln>
            <a:noFill/>
          </a:ln>
        </p:spPr>
      </p:sp>
      <p:sp>
        <p:nvSpPr>
          <p:cNvPr id="85" name="Google Shape;85;p13"/>
          <p:cNvSpPr/>
          <p:nvPr>
            <p:ph idx="4" type="pic"/>
          </p:nvPr>
        </p:nvSpPr>
        <p:spPr>
          <a:xfrm>
            <a:off x="3561488" y="2050256"/>
            <a:ext cx="772800" cy="693000"/>
          </a:xfrm>
          <a:prstGeom prst="rect">
            <a:avLst/>
          </a:prstGeom>
          <a:noFill/>
          <a:ln>
            <a:noFill/>
          </a:ln>
        </p:spPr>
      </p:sp>
      <p:sp>
        <p:nvSpPr>
          <p:cNvPr id="86" name="Google Shape;86;p13"/>
          <p:cNvSpPr/>
          <p:nvPr>
            <p:ph idx="5" type="pic"/>
          </p:nvPr>
        </p:nvSpPr>
        <p:spPr>
          <a:xfrm>
            <a:off x="4834430" y="2050256"/>
            <a:ext cx="772800" cy="693000"/>
          </a:xfrm>
          <a:prstGeom prst="rect">
            <a:avLst/>
          </a:prstGeom>
          <a:noFill/>
          <a:ln>
            <a:noFill/>
          </a:ln>
        </p:spPr>
      </p:sp>
      <p:sp>
        <p:nvSpPr>
          <p:cNvPr id="87" name="Google Shape;87;p13"/>
          <p:cNvSpPr/>
          <p:nvPr>
            <p:ph idx="6" type="pic"/>
          </p:nvPr>
        </p:nvSpPr>
        <p:spPr>
          <a:xfrm>
            <a:off x="6107372" y="2050256"/>
            <a:ext cx="772800" cy="693000"/>
          </a:xfrm>
          <a:prstGeom prst="rect">
            <a:avLst/>
          </a:prstGeom>
          <a:noFill/>
          <a:ln>
            <a:noFill/>
          </a:ln>
        </p:spPr>
      </p:sp>
      <p:sp>
        <p:nvSpPr>
          <p:cNvPr id="88" name="Google Shape;88;p13"/>
          <p:cNvSpPr/>
          <p:nvPr>
            <p:ph idx="7" type="pic"/>
          </p:nvPr>
        </p:nvSpPr>
        <p:spPr>
          <a:xfrm>
            <a:off x="7380312" y="2050256"/>
            <a:ext cx="772800" cy="693000"/>
          </a:xfrm>
          <a:prstGeom prst="rect">
            <a:avLst/>
          </a:prstGeom>
          <a:noFill/>
          <a:ln>
            <a:noFill/>
          </a:ln>
        </p:spPr>
      </p:sp>
      <p:sp>
        <p:nvSpPr>
          <p:cNvPr id="89" name="Google Shape;89;p13"/>
          <p:cNvSpPr txBox="1"/>
          <p:nvPr>
            <p:ph idx="8" type="body"/>
          </p:nvPr>
        </p:nvSpPr>
        <p:spPr>
          <a:xfrm>
            <a:off x="1008530" y="2883618"/>
            <a:ext cx="780000" cy="4647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rgbClr val="000000"/>
              </a:buClr>
              <a:buSzPts val="1400"/>
              <a:buNone/>
              <a:defRPr b="1" sz="9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0" name="Google Shape;90;p13"/>
          <p:cNvSpPr txBox="1"/>
          <p:nvPr>
            <p:ph idx="9" type="body"/>
          </p:nvPr>
        </p:nvSpPr>
        <p:spPr>
          <a:xfrm>
            <a:off x="2282886" y="2883618"/>
            <a:ext cx="780000" cy="4647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rgbClr val="000000"/>
              </a:buClr>
              <a:buSzPts val="1400"/>
              <a:buNone/>
              <a:defRPr b="1" sz="9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1" name="Google Shape;91;p13"/>
          <p:cNvSpPr txBox="1"/>
          <p:nvPr>
            <p:ph idx="13" type="body"/>
          </p:nvPr>
        </p:nvSpPr>
        <p:spPr>
          <a:xfrm>
            <a:off x="3557243" y="2883618"/>
            <a:ext cx="780000" cy="4647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rgbClr val="000000"/>
              </a:buClr>
              <a:buSzPts val="1400"/>
              <a:buNone/>
              <a:defRPr b="1" sz="9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2" name="Google Shape;92;p13"/>
          <p:cNvSpPr txBox="1"/>
          <p:nvPr>
            <p:ph idx="14" type="body"/>
          </p:nvPr>
        </p:nvSpPr>
        <p:spPr>
          <a:xfrm>
            <a:off x="4831599" y="2883618"/>
            <a:ext cx="780000" cy="4647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rgbClr val="000000"/>
              </a:buClr>
              <a:buSzPts val="1400"/>
              <a:buNone/>
              <a:defRPr b="1" sz="9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3" name="Google Shape;93;p13"/>
          <p:cNvSpPr txBox="1"/>
          <p:nvPr>
            <p:ph idx="15" type="body"/>
          </p:nvPr>
        </p:nvSpPr>
        <p:spPr>
          <a:xfrm>
            <a:off x="6105956" y="2883618"/>
            <a:ext cx="780000" cy="4647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rgbClr val="000000"/>
              </a:buClr>
              <a:buSzPts val="1400"/>
              <a:buNone/>
              <a:defRPr b="1" sz="9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4" name="Google Shape;94;p13"/>
          <p:cNvSpPr txBox="1"/>
          <p:nvPr>
            <p:ph idx="16" type="body"/>
          </p:nvPr>
        </p:nvSpPr>
        <p:spPr>
          <a:xfrm>
            <a:off x="7380312" y="2883618"/>
            <a:ext cx="780000" cy="4647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rgbClr val="000000"/>
              </a:buClr>
              <a:buSzPts val="1400"/>
              <a:buNone/>
              <a:defRPr b="1" sz="9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pic>
        <p:nvPicPr>
          <p:cNvPr id="95" name="Google Shape;95;p13"/>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96" name="Google Shape;96;p13"/>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bg>
      <p:bgPr>
        <a:solidFill>
          <a:schemeClr val="lt1"/>
        </a:solidFill>
      </p:bgPr>
    </p:bg>
    <p:spTree>
      <p:nvGrpSpPr>
        <p:cNvPr id="97" name="Shape 97"/>
        <p:cNvGrpSpPr/>
        <p:nvPr/>
      </p:nvGrpSpPr>
      <p:grpSpPr>
        <a:xfrm>
          <a:off x="0" y="0"/>
          <a:ext cx="0" cy="0"/>
          <a:chOff x="0" y="0"/>
          <a:chExt cx="0" cy="0"/>
        </a:xfrm>
      </p:grpSpPr>
      <p:sp>
        <p:nvSpPr>
          <p:cNvPr id="98" name="Google Shape;98;p14"/>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9" name="Google Shape;99;p14"/>
          <p:cNvSpPr txBox="1"/>
          <p:nvPr>
            <p:ph type="ctrTitle"/>
          </p:nvPr>
        </p:nvSpPr>
        <p:spPr>
          <a:xfrm>
            <a:off x="167640" y="569315"/>
            <a:ext cx="44823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pic>
        <p:nvPicPr>
          <p:cNvPr id="100" name="Google Shape;100;p14"/>
          <p:cNvPicPr preferRelativeResize="0"/>
          <p:nvPr/>
        </p:nvPicPr>
        <p:blipFill rotWithShape="1">
          <a:blip r:embed="rId2">
            <a:alphaModFix/>
          </a:blip>
          <a:srcRect b="0" l="0" r="0" t="0"/>
          <a:stretch/>
        </p:blipFill>
        <p:spPr>
          <a:xfrm>
            <a:off x="8842845" y="4850768"/>
            <a:ext cx="182880" cy="182880"/>
          </a:xfrm>
          <a:prstGeom prst="rect">
            <a:avLst/>
          </a:prstGeom>
          <a:noFill/>
          <a:ln>
            <a:noFill/>
          </a:ln>
        </p:spPr>
      </p:pic>
      <p:sp>
        <p:nvSpPr>
          <p:cNvPr id="101" name="Google Shape;101;p14"/>
          <p:cNvSpPr txBox="1"/>
          <p:nvPr>
            <p:ph idx="2" type="body"/>
          </p:nvPr>
        </p:nvSpPr>
        <p:spPr>
          <a:xfrm>
            <a:off x="167641" y="1405219"/>
            <a:ext cx="4541400" cy="28620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SzPts val="1400"/>
              <a:buChar char="+"/>
              <a:defRPr sz="1200">
                <a:solidFill>
                  <a:srgbClr val="444444"/>
                </a:solidFill>
                <a:latin typeface="Overpass"/>
                <a:ea typeface="Overpass"/>
                <a:cs typeface="Overpass"/>
                <a:sym typeface="Overpass"/>
              </a:defRPr>
            </a:lvl1pPr>
            <a:lvl2pPr indent="-298450" lvl="1" marL="9144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2pPr>
            <a:lvl3pPr indent="-298450" lvl="2" marL="13716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3pPr>
            <a:lvl4pPr indent="-298450" lvl="3" marL="18288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4pPr>
            <a:lvl5pPr indent="-298450" lvl="4" marL="22860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14"/>
          <p:cNvSpPr/>
          <p:nvPr>
            <p:ph idx="3" type="pic"/>
          </p:nvPr>
        </p:nvSpPr>
        <p:spPr>
          <a:xfrm>
            <a:off x="5128022" y="0"/>
            <a:ext cx="4016100" cy="5143500"/>
          </a:xfrm>
          <a:prstGeom prst="rect">
            <a:avLst/>
          </a:prstGeom>
          <a:noFill/>
          <a:ln>
            <a:noFill/>
          </a:ln>
        </p:spPr>
      </p:sp>
      <p:sp>
        <p:nvSpPr>
          <p:cNvPr id="103" name="Google Shape;103;p14"/>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04" name="Shape 104"/>
        <p:cNvGrpSpPr/>
        <p:nvPr/>
      </p:nvGrpSpPr>
      <p:grpSpPr>
        <a:xfrm>
          <a:off x="0" y="0"/>
          <a:ext cx="0" cy="0"/>
          <a:chOff x="0" y="0"/>
          <a:chExt cx="0" cy="0"/>
        </a:xfrm>
      </p:grpSpPr>
      <p:sp>
        <p:nvSpPr>
          <p:cNvPr id="105" name="Google Shape;105;p15"/>
          <p:cNvSpPr txBox="1"/>
          <p:nvPr>
            <p:ph idx="1" type="body"/>
          </p:nvPr>
        </p:nvSpPr>
        <p:spPr>
          <a:xfrm>
            <a:off x="160496" y="159544"/>
            <a:ext cx="8564100" cy="4500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6" name="Google Shape;106;p15"/>
          <p:cNvSpPr txBox="1"/>
          <p:nvPr>
            <p:ph type="ctrTitle"/>
          </p:nvPr>
        </p:nvSpPr>
        <p:spPr>
          <a:xfrm>
            <a:off x="167640" y="797915"/>
            <a:ext cx="8520600" cy="2052600"/>
          </a:xfrm>
          <a:prstGeom prst="rect">
            <a:avLst/>
          </a:prstGeom>
          <a:noFill/>
          <a:ln>
            <a:noFill/>
          </a:ln>
        </p:spPr>
        <p:txBody>
          <a:bodyPr anchorCtr="0" anchor="b" bIns="68575" lIns="68575" spcFirstLastPara="1" rIns="68575" wrap="square" tIns="68575">
            <a:normAutofit/>
          </a:bodyPr>
          <a:lstStyle>
            <a:lvl1pPr lvl="0" algn="l">
              <a:lnSpc>
                <a:spcPct val="100000"/>
              </a:lnSpc>
              <a:spcBef>
                <a:spcPts val="0"/>
              </a:spcBef>
              <a:spcAft>
                <a:spcPts val="0"/>
              </a:spcAft>
              <a:buClr>
                <a:srgbClr val="0D5DDF"/>
              </a:buClr>
              <a:buSzPts val="3000"/>
              <a:buFont typeface="Oswald Medium"/>
              <a:buNone/>
              <a:defRPr sz="32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pic>
        <p:nvPicPr>
          <p:cNvPr id="107" name="Google Shape;107;p15"/>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108" name="Google Shape;108;p15"/>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bg>
      <p:bgPr>
        <a:solidFill>
          <a:schemeClr val="lt1"/>
        </a:solidFill>
      </p:bgPr>
    </p:bg>
    <p:spTree>
      <p:nvGrpSpPr>
        <p:cNvPr id="109" name="Shape 109"/>
        <p:cNvGrpSpPr/>
        <p:nvPr/>
      </p:nvGrpSpPr>
      <p:grpSpPr>
        <a:xfrm>
          <a:off x="0" y="0"/>
          <a:ext cx="0" cy="0"/>
          <a:chOff x="0" y="0"/>
          <a:chExt cx="0" cy="0"/>
        </a:xfrm>
      </p:grpSpPr>
      <p:sp>
        <p:nvSpPr>
          <p:cNvPr id="110" name="Google Shape;110;p16"/>
          <p:cNvSpPr/>
          <p:nvPr/>
        </p:nvSpPr>
        <p:spPr>
          <a:xfrm>
            <a:off x="0" y="0"/>
            <a:ext cx="9144000" cy="514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6"/>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2" name="Google Shape;112;p16"/>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pic>
        <p:nvPicPr>
          <p:cNvPr id="113" name="Google Shape;113;p16"/>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114" name="Google Shape;114;p16"/>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chemeClr val="lt1"/>
                </a:solidFill>
                <a:latin typeface="Overpass"/>
                <a:ea typeface="Overpass"/>
                <a:cs typeface="Overpass"/>
                <a:sym typeface="Overpass"/>
              </a:rPr>
              <a:t>‹#›</a:t>
            </a:fld>
            <a:r>
              <a:rPr b="1" lang="en" sz="600">
                <a:solidFill>
                  <a:schemeClr val="lt1"/>
                </a:solidFill>
                <a:latin typeface="Overpass"/>
                <a:ea typeface="Overpass"/>
                <a:cs typeface="Overpass"/>
                <a:sym typeface="Overpass"/>
              </a:rPr>
              <a:t>    |   PRESENTATION TITLE  |   June 1, 2022</a:t>
            </a:r>
            <a:endParaRPr b="1" sz="600">
              <a:solidFill>
                <a:schemeClr val="lt1"/>
              </a:solidFill>
              <a:latin typeface="Overpass"/>
              <a:ea typeface="Overpass"/>
              <a:cs typeface="Overpass"/>
              <a:sym typeface="Overpas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bg>
      <p:bgPr>
        <a:solidFill>
          <a:schemeClr val="lt1"/>
        </a:solidFill>
      </p:bgPr>
    </p:bg>
    <p:spTree>
      <p:nvGrpSpPr>
        <p:cNvPr id="115" name="Shape 115"/>
        <p:cNvGrpSpPr/>
        <p:nvPr/>
      </p:nvGrpSpPr>
      <p:grpSpPr>
        <a:xfrm>
          <a:off x="0" y="0"/>
          <a:ext cx="0" cy="0"/>
          <a:chOff x="0" y="0"/>
          <a:chExt cx="0" cy="0"/>
        </a:xfrm>
      </p:grpSpPr>
      <p:sp>
        <p:nvSpPr>
          <p:cNvPr id="116" name="Google Shape;116;p17"/>
          <p:cNvSpPr/>
          <p:nvPr/>
        </p:nvSpPr>
        <p:spPr>
          <a:xfrm>
            <a:off x="0" y="0"/>
            <a:ext cx="9144000" cy="514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7"/>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8" name="Google Shape;118;p17"/>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119" name="Google Shape;119;p17"/>
          <p:cNvSpPr txBox="1"/>
          <p:nvPr>
            <p:ph idx="2" type="body"/>
          </p:nvPr>
        </p:nvSpPr>
        <p:spPr>
          <a:xfrm>
            <a:off x="167879" y="1237060"/>
            <a:ext cx="8566500" cy="31194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Clr>
                <a:schemeClr val="lt1"/>
              </a:buClr>
              <a:buSzPts val="1400"/>
              <a:buChar char="+"/>
              <a:defRPr sz="1200">
                <a:solidFill>
                  <a:schemeClr val="lt1"/>
                </a:solidFill>
                <a:latin typeface="Overpass"/>
                <a:ea typeface="Overpass"/>
                <a:cs typeface="Overpass"/>
                <a:sym typeface="Overpass"/>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28600" lvl="4" marL="2286000" algn="l">
              <a:lnSpc>
                <a:spcPct val="115000"/>
              </a:lnSpc>
              <a:spcBef>
                <a:spcPts val="0"/>
              </a:spcBef>
              <a:spcAft>
                <a:spcPts val="0"/>
              </a:spcAft>
              <a:buClr>
                <a:schemeClr val="lt1"/>
              </a:buClr>
              <a:buSzPts val="1100"/>
              <a:buNone/>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pic>
        <p:nvPicPr>
          <p:cNvPr id="120" name="Google Shape;120;p17"/>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121" name="Google Shape;121;p17"/>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chemeClr val="lt1"/>
                </a:solidFill>
                <a:latin typeface="Overpass"/>
                <a:ea typeface="Overpass"/>
                <a:cs typeface="Overpass"/>
                <a:sym typeface="Overpass"/>
              </a:rPr>
              <a:t>‹#›</a:t>
            </a:fld>
            <a:r>
              <a:rPr b="1" lang="en" sz="600">
                <a:solidFill>
                  <a:schemeClr val="lt1"/>
                </a:solidFill>
                <a:latin typeface="Overpass"/>
                <a:ea typeface="Overpass"/>
                <a:cs typeface="Overpass"/>
                <a:sym typeface="Overpass"/>
              </a:rPr>
              <a:t>    |   PRESENTATION TITLE  |   June 1, 2022</a:t>
            </a:r>
            <a:endParaRPr b="1" sz="600">
              <a:solidFill>
                <a:schemeClr val="lt1"/>
              </a:solidFill>
              <a:latin typeface="Overpass"/>
              <a:ea typeface="Overpass"/>
              <a:cs typeface="Overpass"/>
              <a:sym typeface="Overpas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1_Blank 10_1">
    <p:bg>
      <p:bgPr>
        <a:solidFill>
          <a:schemeClr val="lt1"/>
        </a:solidFill>
      </p:bgPr>
    </p:bg>
    <p:spTree>
      <p:nvGrpSpPr>
        <p:cNvPr id="122" name="Shape 122"/>
        <p:cNvGrpSpPr/>
        <p:nvPr/>
      </p:nvGrpSpPr>
      <p:grpSpPr>
        <a:xfrm>
          <a:off x="0" y="0"/>
          <a:ext cx="0" cy="0"/>
          <a:chOff x="0" y="0"/>
          <a:chExt cx="0" cy="0"/>
        </a:xfrm>
      </p:grpSpPr>
      <p:sp>
        <p:nvSpPr>
          <p:cNvPr id="123" name="Google Shape;123;p18"/>
          <p:cNvSpPr/>
          <p:nvPr/>
        </p:nvSpPr>
        <p:spPr>
          <a:xfrm>
            <a:off x="0" y="0"/>
            <a:ext cx="9144000" cy="514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8"/>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rtl="0" algn="l">
              <a:lnSpc>
                <a:spcPct val="115000"/>
              </a:lnSpc>
              <a:spcBef>
                <a:spcPts val="0"/>
              </a:spcBef>
              <a:spcAft>
                <a:spcPts val="0"/>
              </a:spcAft>
              <a:buClr>
                <a:srgbClr val="000000"/>
              </a:buClr>
              <a:buSzPts val="1400"/>
              <a:buNone/>
              <a:defRPr b="1" sz="6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25" name="Google Shape;125;p18"/>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Clr>
                <a:schemeClr val="lt1"/>
              </a:buClr>
              <a:buSzPts val="3000"/>
              <a:buFont typeface="Oswald Medium"/>
              <a:buNone/>
              <a:defRPr sz="2000">
                <a:solidFill>
                  <a:schemeClr val="lt1"/>
                </a:solidFill>
                <a:latin typeface="Oswald Medium"/>
                <a:ea typeface="Oswald Medium"/>
                <a:cs typeface="Oswald Medium"/>
                <a:sym typeface="Oswald Medium"/>
              </a:defRPr>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126" name="Google Shape;126;p18"/>
          <p:cNvSpPr/>
          <p:nvPr>
            <p:ph idx="2" type="pic"/>
          </p:nvPr>
        </p:nvSpPr>
        <p:spPr>
          <a:xfrm>
            <a:off x="249938" y="1256269"/>
            <a:ext cx="8564100" cy="3407100"/>
          </a:xfrm>
          <a:prstGeom prst="rect">
            <a:avLst/>
          </a:prstGeom>
          <a:noFill/>
          <a:ln>
            <a:noFill/>
          </a:ln>
        </p:spPr>
      </p:sp>
      <p:pic>
        <p:nvPicPr>
          <p:cNvPr id="127" name="Google Shape;127;p18"/>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128" name="Google Shape;128;p18"/>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chemeClr val="lt1"/>
                </a:solidFill>
                <a:latin typeface="Overpass"/>
                <a:ea typeface="Overpass"/>
                <a:cs typeface="Overpass"/>
                <a:sym typeface="Overpass"/>
              </a:rPr>
              <a:t>‹#›</a:t>
            </a:fld>
            <a:r>
              <a:rPr b="1" lang="en" sz="600">
                <a:solidFill>
                  <a:schemeClr val="lt1"/>
                </a:solidFill>
                <a:latin typeface="Overpass"/>
                <a:ea typeface="Overpass"/>
                <a:cs typeface="Overpass"/>
                <a:sym typeface="Overpass"/>
              </a:rPr>
              <a:t>    |   PRESENTATION TITLE  |   June 1, 2022</a:t>
            </a:r>
            <a:endParaRPr b="1" sz="600">
              <a:solidFill>
                <a:schemeClr val="lt1"/>
              </a:solidFill>
              <a:latin typeface="Overpass"/>
              <a:ea typeface="Overpass"/>
              <a:cs typeface="Overpass"/>
              <a:sym typeface="Overpas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bg>
      <p:bgPr>
        <a:solidFill>
          <a:schemeClr val="lt1"/>
        </a:solidFill>
      </p:bgPr>
    </p:bg>
    <p:spTree>
      <p:nvGrpSpPr>
        <p:cNvPr id="129" name="Shape 129"/>
        <p:cNvGrpSpPr/>
        <p:nvPr/>
      </p:nvGrpSpPr>
      <p:grpSpPr>
        <a:xfrm>
          <a:off x="0" y="0"/>
          <a:ext cx="0" cy="0"/>
          <a:chOff x="0" y="0"/>
          <a:chExt cx="0" cy="0"/>
        </a:xfrm>
      </p:grpSpPr>
      <p:sp>
        <p:nvSpPr>
          <p:cNvPr id="130" name="Google Shape;130;p19"/>
          <p:cNvSpPr/>
          <p:nvPr/>
        </p:nvSpPr>
        <p:spPr>
          <a:xfrm>
            <a:off x="0" y="0"/>
            <a:ext cx="9144000" cy="514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9"/>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2" name="Google Shape;132;p19"/>
          <p:cNvSpPr txBox="1"/>
          <p:nvPr>
            <p:ph type="ctrTitle"/>
          </p:nvPr>
        </p:nvSpPr>
        <p:spPr>
          <a:xfrm>
            <a:off x="167640" y="569315"/>
            <a:ext cx="44919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133" name="Google Shape;133;p19"/>
          <p:cNvSpPr txBox="1"/>
          <p:nvPr>
            <p:ph idx="2" type="body"/>
          </p:nvPr>
        </p:nvSpPr>
        <p:spPr>
          <a:xfrm>
            <a:off x="167888" y="1237069"/>
            <a:ext cx="4192800" cy="31194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Clr>
                <a:schemeClr val="lt1"/>
              </a:buClr>
              <a:buSzPts val="1400"/>
              <a:buChar char="+"/>
              <a:defRPr sz="1200">
                <a:solidFill>
                  <a:schemeClr val="lt1"/>
                </a:solidFill>
                <a:latin typeface="Overpass"/>
                <a:ea typeface="Overpass"/>
                <a:cs typeface="Overpass"/>
                <a:sym typeface="Overpass"/>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28600" lvl="2" marL="1371600" algn="l">
              <a:lnSpc>
                <a:spcPct val="115000"/>
              </a:lnSpc>
              <a:spcBef>
                <a:spcPts val="0"/>
              </a:spcBef>
              <a:spcAft>
                <a:spcPts val="0"/>
              </a:spcAft>
              <a:buClr>
                <a:schemeClr val="lt1"/>
              </a:buClr>
              <a:buSzPts val="1100"/>
              <a:buNone/>
              <a:defRPr>
                <a:solidFill>
                  <a:schemeClr val="lt1"/>
                </a:solidFill>
              </a:defRPr>
            </a:lvl3pPr>
            <a:lvl4pPr indent="-228600" lvl="3" marL="1828800" algn="l">
              <a:lnSpc>
                <a:spcPct val="115000"/>
              </a:lnSpc>
              <a:spcBef>
                <a:spcPts val="0"/>
              </a:spcBef>
              <a:spcAft>
                <a:spcPts val="0"/>
              </a:spcAft>
              <a:buClr>
                <a:schemeClr val="lt1"/>
              </a:buClr>
              <a:buSzPts val="1100"/>
              <a:buNone/>
              <a:defRPr>
                <a:solidFill>
                  <a:schemeClr val="lt1"/>
                </a:solidFill>
              </a:defRPr>
            </a:lvl4pPr>
            <a:lvl5pPr indent="-228600" lvl="4" marL="2286000" algn="l">
              <a:lnSpc>
                <a:spcPct val="115000"/>
              </a:lnSpc>
              <a:spcBef>
                <a:spcPts val="0"/>
              </a:spcBef>
              <a:spcAft>
                <a:spcPts val="0"/>
              </a:spcAft>
              <a:buClr>
                <a:schemeClr val="lt1"/>
              </a:buClr>
              <a:buSzPts val="1100"/>
              <a:buNone/>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134" name="Google Shape;134;p19"/>
          <p:cNvSpPr txBox="1"/>
          <p:nvPr>
            <p:ph idx="3" type="body"/>
          </p:nvPr>
        </p:nvSpPr>
        <p:spPr>
          <a:xfrm>
            <a:off x="4572000" y="1237060"/>
            <a:ext cx="3926700" cy="3119400"/>
          </a:xfrm>
          <a:prstGeom prst="rect">
            <a:avLst/>
          </a:prstGeom>
          <a:noFill/>
          <a:ln>
            <a:noFill/>
          </a:ln>
        </p:spPr>
        <p:txBody>
          <a:bodyPr anchorCtr="0" anchor="t" bIns="68575" lIns="68575" spcFirstLastPara="1" rIns="68575" wrap="square" tIns="68575">
            <a:normAutofit/>
          </a:bodyPr>
          <a:lstStyle>
            <a:lvl1pPr indent="-317500" lvl="0" marL="457200" algn="l">
              <a:lnSpc>
                <a:spcPct val="115000"/>
              </a:lnSpc>
              <a:spcBef>
                <a:spcPts val="0"/>
              </a:spcBef>
              <a:spcAft>
                <a:spcPts val="0"/>
              </a:spcAft>
              <a:buClr>
                <a:schemeClr val="lt1"/>
              </a:buClr>
              <a:buSzPts val="1400"/>
              <a:buChar char="+"/>
              <a:defRPr sz="1200">
                <a:solidFill>
                  <a:schemeClr val="lt1"/>
                </a:solidFill>
                <a:latin typeface="Overpass"/>
                <a:ea typeface="Overpass"/>
                <a:cs typeface="Overpass"/>
                <a:sym typeface="Overpass"/>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28600" lvl="4" marL="2286000" algn="l">
              <a:lnSpc>
                <a:spcPct val="115000"/>
              </a:lnSpc>
              <a:spcBef>
                <a:spcPts val="0"/>
              </a:spcBef>
              <a:spcAft>
                <a:spcPts val="0"/>
              </a:spcAft>
              <a:buClr>
                <a:schemeClr val="lt1"/>
              </a:buClr>
              <a:buSzPts val="1100"/>
              <a:buNone/>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pic>
        <p:nvPicPr>
          <p:cNvPr id="135" name="Google Shape;135;p19"/>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136" name="Google Shape;136;p19"/>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chemeClr val="lt1"/>
                </a:solidFill>
                <a:latin typeface="Overpass"/>
                <a:ea typeface="Overpass"/>
                <a:cs typeface="Overpass"/>
                <a:sym typeface="Overpass"/>
              </a:rPr>
              <a:t>‹#›</a:t>
            </a:fld>
            <a:r>
              <a:rPr b="1" lang="en" sz="600">
                <a:solidFill>
                  <a:schemeClr val="lt1"/>
                </a:solidFill>
                <a:latin typeface="Overpass"/>
                <a:ea typeface="Overpass"/>
                <a:cs typeface="Overpass"/>
                <a:sym typeface="Overpass"/>
              </a:rPr>
              <a:t>    |   PRESENTATION TITLE  |   June 1, 2022</a:t>
            </a:r>
            <a:endParaRPr b="1" sz="600">
              <a:solidFill>
                <a:schemeClr val="lt1"/>
              </a:solidFill>
              <a:latin typeface="Overpass"/>
              <a:ea typeface="Overpass"/>
              <a:cs typeface="Overpass"/>
              <a:sym typeface="Overpas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C183A"/>
        </a:solidFill>
      </p:bgPr>
    </p:bg>
    <p:spTree>
      <p:nvGrpSpPr>
        <p:cNvPr id="137" name="Shape 137"/>
        <p:cNvGrpSpPr/>
        <p:nvPr/>
      </p:nvGrpSpPr>
      <p:grpSpPr>
        <a:xfrm>
          <a:off x="0" y="0"/>
          <a:ext cx="0" cy="0"/>
          <a:chOff x="0" y="0"/>
          <a:chExt cx="0" cy="0"/>
        </a:xfrm>
      </p:grpSpPr>
      <p:pic>
        <p:nvPicPr>
          <p:cNvPr id="138" name="Google Shape;138;p20"/>
          <p:cNvPicPr preferRelativeResize="0"/>
          <p:nvPr/>
        </p:nvPicPr>
        <p:blipFill rotWithShape="1">
          <a:blip r:embed="rId2">
            <a:alphaModFix/>
          </a:blip>
          <a:srcRect b="228" l="0" r="0" t="228"/>
          <a:stretch/>
        </p:blipFill>
        <p:spPr>
          <a:xfrm>
            <a:off x="3889266" y="2401519"/>
            <a:ext cx="1365470" cy="3404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idx="1" type="body"/>
          </p:nvPr>
        </p:nvSpPr>
        <p:spPr>
          <a:xfrm>
            <a:off x="160496" y="159544"/>
            <a:ext cx="8564100" cy="4500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5" name="Google Shape;15;p3"/>
          <p:cNvSpPr txBox="1"/>
          <p:nvPr>
            <p:ph type="ctrTitle"/>
          </p:nvPr>
        </p:nvSpPr>
        <p:spPr>
          <a:xfrm>
            <a:off x="167640" y="1545459"/>
            <a:ext cx="8520600" cy="2052600"/>
          </a:xfrm>
          <a:prstGeom prst="rect">
            <a:avLst/>
          </a:prstGeom>
          <a:noFill/>
          <a:ln>
            <a:noFill/>
          </a:ln>
        </p:spPr>
        <p:txBody>
          <a:bodyPr anchorCtr="0" anchor="ctr" bIns="68575" lIns="68575" spcFirstLastPara="1" rIns="68575" wrap="square" tIns="68575">
            <a:normAutofit/>
          </a:bodyPr>
          <a:lstStyle>
            <a:lvl1pPr lvl="0" algn="ctr">
              <a:lnSpc>
                <a:spcPct val="100000"/>
              </a:lnSpc>
              <a:spcBef>
                <a:spcPts val="0"/>
              </a:spcBef>
              <a:spcAft>
                <a:spcPts val="0"/>
              </a:spcAft>
              <a:buClr>
                <a:schemeClr val="lt1"/>
              </a:buClr>
              <a:buSzPts val="3000"/>
              <a:buFont typeface="Oswald Medium"/>
              <a:buNone/>
              <a:defRPr sz="3000">
                <a:solidFill>
                  <a:srgbClr val="F3F3F3"/>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pic>
        <p:nvPicPr>
          <p:cNvPr id="16" name="Google Shape;16;p3"/>
          <p:cNvPicPr preferRelativeResize="0"/>
          <p:nvPr/>
        </p:nvPicPr>
        <p:blipFill>
          <a:blip r:embed="rId3">
            <a:alphaModFix/>
          </a:blip>
          <a:stretch>
            <a:fillRect/>
          </a:stretch>
        </p:blipFill>
        <p:spPr>
          <a:xfrm>
            <a:off x="8813016" y="4822200"/>
            <a:ext cx="242531" cy="2425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age Footer">
  <p:cSld name="BLANK_1">
    <p:spTree>
      <p:nvGrpSpPr>
        <p:cNvPr id="139" name="Shape 139"/>
        <p:cNvGrpSpPr/>
        <p:nvPr/>
      </p:nvGrpSpPr>
      <p:grpSpPr>
        <a:xfrm>
          <a:off x="0" y="0"/>
          <a:ext cx="0" cy="0"/>
          <a:chOff x="0" y="0"/>
          <a:chExt cx="0" cy="0"/>
        </a:xfrm>
      </p:grpSpPr>
      <p:sp>
        <p:nvSpPr>
          <p:cNvPr id="140" name="Google Shape;140;p21"/>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p:cSld name="1_Blank_1">
    <p:bg>
      <p:bgPr>
        <a:solidFill>
          <a:schemeClr val="lt1"/>
        </a:solidFill>
      </p:bgPr>
    </p:bg>
    <p:spTree>
      <p:nvGrpSpPr>
        <p:cNvPr id="141" name="Shape 141"/>
        <p:cNvGrpSpPr/>
        <p:nvPr/>
      </p:nvGrpSpPr>
      <p:grpSpPr>
        <a:xfrm>
          <a:off x="0" y="0"/>
          <a:ext cx="0" cy="0"/>
          <a:chOff x="0" y="0"/>
          <a:chExt cx="0" cy="0"/>
        </a:xfrm>
      </p:grpSpPr>
      <p:sp>
        <p:nvSpPr>
          <p:cNvPr id="142" name="Google Shape;142;p22"/>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rtl="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3" name="Google Shape;143;p22"/>
          <p:cNvSpPr txBox="1"/>
          <p:nvPr>
            <p:ph type="ctrTitle"/>
          </p:nvPr>
        </p:nvSpPr>
        <p:spPr>
          <a:xfrm>
            <a:off x="167640" y="569315"/>
            <a:ext cx="3298500" cy="5889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Clr>
                <a:srgbClr val="1BB89C"/>
              </a:buClr>
              <a:buSzPts val="1800"/>
              <a:buFont typeface="IBM Plex Mono"/>
              <a:buNone/>
              <a:defRPr sz="1800">
                <a:solidFill>
                  <a:srgbClr val="1BB89C"/>
                </a:solidFill>
                <a:latin typeface="IBM Plex Mono"/>
                <a:ea typeface="IBM Plex Mono"/>
                <a:cs typeface="IBM Plex Mono"/>
                <a:sym typeface="IBM Plex Mono"/>
              </a:defRPr>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144" name="Google Shape;144;p22"/>
          <p:cNvSpPr txBox="1"/>
          <p:nvPr>
            <p:ph idx="2" type="body"/>
          </p:nvPr>
        </p:nvSpPr>
        <p:spPr>
          <a:xfrm>
            <a:off x="160496" y="4630266"/>
            <a:ext cx="8564100" cy="450000"/>
          </a:xfrm>
          <a:prstGeom prst="rect">
            <a:avLst/>
          </a:prstGeom>
          <a:noFill/>
          <a:ln>
            <a:noFill/>
          </a:ln>
        </p:spPr>
        <p:txBody>
          <a:bodyPr anchorCtr="0" anchor="b" bIns="68575" lIns="68575" spcFirstLastPara="1" rIns="68575" wrap="square" tIns="68575">
            <a:normAutofit/>
          </a:bodyPr>
          <a:lstStyle>
            <a:lvl1pPr indent="-228600" lvl="0" marL="457200" rtl="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5" name="Google Shape;145;p22"/>
          <p:cNvSpPr txBox="1"/>
          <p:nvPr>
            <p:ph idx="3" type="body"/>
          </p:nvPr>
        </p:nvSpPr>
        <p:spPr>
          <a:xfrm>
            <a:off x="167641" y="1405219"/>
            <a:ext cx="3342300" cy="2862000"/>
          </a:xfrm>
          <a:prstGeom prst="rect">
            <a:avLst/>
          </a:prstGeom>
          <a:noFill/>
          <a:ln>
            <a:noFill/>
          </a:ln>
        </p:spPr>
        <p:txBody>
          <a:bodyPr anchorCtr="0" anchor="t" bIns="68575" lIns="68575" spcFirstLastPara="1" rIns="68575" wrap="square" tIns="68575">
            <a:normAutofit/>
          </a:bodyPr>
          <a:lstStyle>
            <a:lvl1pPr indent="-317500" lvl="0" marL="457200" rtl="0" algn="l">
              <a:lnSpc>
                <a:spcPct val="115000"/>
              </a:lnSpc>
              <a:spcBef>
                <a:spcPts val="0"/>
              </a:spcBef>
              <a:spcAft>
                <a:spcPts val="0"/>
              </a:spcAft>
              <a:buSzPts val="1400"/>
              <a:buFont typeface="Overpass"/>
              <a:buChar char="+"/>
              <a:defRPr sz="1200">
                <a:solidFill>
                  <a:srgbClr val="444444"/>
                </a:solidFill>
                <a:latin typeface="Overpass"/>
                <a:ea typeface="Overpass"/>
                <a:cs typeface="Overpass"/>
                <a:sym typeface="Overpass"/>
              </a:defRPr>
            </a:lvl1pPr>
            <a:lvl2pPr indent="-298450" lvl="1" marL="9144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2pPr>
            <a:lvl3pPr indent="-298450" lvl="2" marL="13716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3pPr>
            <a:lvl4pPr indent="-298450" lvl="3" marL="18288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4pPr>
            <a:lvl5pPr indent="-298450" lvl="4" marL="22860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6" name="Google Shape;146;p22"/>
          <p:cNvSpPr/>
          <p:nvPr>
            <p:ph idx="4" type="pic"/>
          </p:nvPr>
        </p:nvSpPr>
        <p:spPr>
          <a:xfrm>
            <a:off x="4007224" y="874059"/>
            <a:ext cx="5136900" cy="3422400"/>
          </a:xfrm>
          <a:prstGeom prst="rect">
            <a:avLst/>
          </a:prstGeom>
          <a:noFill/>
          <a:ln>
            <a:noFill/>
          </a:ln>
        </p:spPr>
      </p:sp>
      <p:pic>
        <p:nvPicPr>
          <p:cNvPr id="147" name="Google Shape;147;p22"/>
          <p:cNvPicPr preferRelativeResize="0"/>
          <p:nvPr/>
        </p:nvPicPr>
        <p:blipFill>
          <a:blip r:embed="rId2">
            <a:alphaModFix/>
          </a:blip>
          <a:stretch>
            <a:fillRect/>
          </a:stretch>
        </p:blipFill>
        <p:spPr>
          <a:xfrm>
            <a:off x="8813016" y="4822200"/>
            <a:ext cx="242531" cy="24253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1">
  <p:cSld name="1_Blank_2">
    <p:bg>
      <p:bgPr>
        <a:solidFill>
          <a:schemeClr val="lt1"/>
        </a:solidFill>
      </p:bgPr>
    </p:bg>
    <p:spTree>
      <p:nvGrpSpPr>
        <p:cNvPr id="148" name="Shape 148"/>
        <p:cNvGrpSpPr/>
        <p:nvPr/>
      </p:nvGrpSpPr>
      <p:grpSpPr>
        <a:xfrm>
          <a:off x="0" y="0"/>
          <a:ext cx="0" cy="0"/>
          <a:chOff x="0" y="0"/>
          <a:chExt cx="0" cy="0"/>
        </a:xfrm>
      </p:grpSpPr>
      <p:sp>
        <p:nvSpPr>
          <p:cNvPr id="149" name="Google Shape;149;p23"/>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rtl="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50" name="Google Shape;150;p23"/>
          <p:cNvSpPr txBox="1"/>
          <p:nvPr>
            <p:ph type="ctrTitle"/>
          </p:nvPr>
        </p:nvSpPr>
        <p:spPr>
          <a:xfrm>
            <a:off x="167640" y="569315"/>
            <a:ext cx="3298500" cy="5889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Clr>
                <a:srgbClr val="1BB89C"/>
              </a:buClr>
              <a:buSzPts val="1800"/>
              <a:buFont typeface="IBM Plex Mono"/>
              <a:buNone/>
              <a:defRPr sz="1800">
                <a:solidFill>
                  <a:srgbClr val="1BB89C"/>
                </a:solidFill>
                <a:latin typeface="IBM Plex Mono"/>
                <a:ea typeface="IBM Plex Mono"/>
                <a:cs typeface="IBM Plex Mono"/>
                <a:sym typeface="IBM Plex Mono"/>
              </a:defRPr>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151" name="Google Shape;151;p23"/>
          <p:cNvSpPr txBox="1"/>
          <p:nvPr>
            <p:ph idx="2" type="body"/>
          </p:nvPr>
        </p:nvSpPr>
        <p:spPr>
          <a:xfrm>
            <a:off x="160496" y="4630266"/>
            <a:ext cx="8564100" cy="450000"/>
          </a:xfrm>
          <a:prstGeom prst="rect">
            <a:avLst/>
          </a:prstGeom>
          <a:noFill/>
          <a:ln>
            <a:noFill/>
          </a:ln>
        </p:spPr>
        <p:txBody>
          <a:bodyPr anchorCtr="0" anchor="b" bIns="68575" lIns="68575" spcFirstLastPara="1" rIns="68575" wrap="square" tIns="68575">
            <a:normAutofit/>
          </a:bodyPr>
          <a:lstStyle>
            <a:lvl1pPr indent="-228600" lvl="0" marL="457200" rtl="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52" name="Google Shape;152;p23"/>
          <p:cNvSpPr txBox="1"/>
          <p:nvPr>
            <p:ph idx="3" type="body"/>
          </p:nvPr>
        </p:nvSpPr>
        <p:spPr>
          <a:xfrm>
            <a:off x="167641" y="1405219"/>
            <a:ext cx="3342300" cy="2862000"/>
          </a:xfrm>
          <a:prstGeom prst="rect">
            <a:avLst/>
          </a:prstGeom>
          <a:noFill/>
          <a:ln>
            <a:noFill/>
          </a:ln>
        </p:spPr>
        <p:txBody>
          <a:bodyPr anchorCtr="0" anchor="t" bIns="68575" lIns="68575" spcFirstLastPara="1" rIns="68575" wrap="square" tIns="68575">
            <a:normAutofit/>
          </a:bodyPr>
          <a:lstStyle>
            <a:lvl1pPr indent="-317500" lvl="0" marL="457200" rtl="0" algn="l">
              <a:lnSpc>
                <a:spcPct val="115000"/>
              </a:lnSpc>
              <a:spcBef>
                <a:spcPts val="0"/>
              </a:spcBef>
              <a:spcAft>
                <a:spcPts val="0"/>
              </a:spcAft>
              <a:buSzPts val="1400"/>
              <a:buFont typeface="Overpass"/>
              <a:buChar char="+"/>
              <a:defRPr sz="1200">
                <a:solidFill>
                  <a:srgbClr val="444444"/>
                </a:solidFill>
                <a:latin typeface="Overpass"/>
                <a:ea typeface="Overpass"/>
                <a:cs typeface="Overpass"/>
                <a:sym typeface="Overpass"/>
              </a:defRPr>
            </a:lvl1pPr>
            <a:lvl2pPr indent="-298450" lvl="1" marL="9144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2pPr>
            <a:lvl3pPr indent="-298450" lvl="2" marL="13716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3pPr>
            <a:lvl4pPr indent="-298450" lvl="3" marL="18288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4pPr>
            <a:lvl5pPr indent="-298450" lvl="4" marL="2286000" rtl="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53" name="Google Shape;153;p23"/>
          <p:cNvSpPr/>
          <p:nvPr>
            <p:ph idx="4" type="pic"/>
          </p:nvPr>
        </p:nvSpPr>
        <p:spPr>
          <a:xfrm>
            <a:off x="4007224" y="874059"/>
            <a:ext cx="5136900" cy="3422400"/>
          </a:xfrm>
          <a:prstGeom prst="rect">
            <a:avLst/>
          </a:prstGeom>
          <a:noFill/>
          <a:ln>
            <a:noFill/>
          </a:ln>
        </p:spPr>
      </p:sp>
      <p:pic>
        <p:nvPicPr>
          <p:cNvPr id="154" name="Google Shape;154;p23"/>
          <p:cNvPicPr preferRelativeResize="0"/>
          <p:nvPr/>
        </p:nvPicPr>
        <p:blipFill>
          <a:blip r:embed="rId2">
            <a:alphaModFix/>
          </a:blip>
          <a:stretch>
            <a:fillRect/>
          </a:stretch>
        </p:blipFill>
        <p:spPr>
          <a:xfrm>
            <a:off x="8813016" y="4822200"/>
            <a:ext cx="242531" cy="24253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x">
  <p:cSld name="TITLE_AND_BODY">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45025"/>
            <a:ext cx="8520600" cy="572700"/>
          </a:xfrm>
          <a:prstGeom prst="rect">
            <a:avLst/>
          </a:prstGeom>
        </p:spPr>
        <p:txBody>
          <a:bodyPr anchorCtr="0" anchor="t" bIns="68575" lIns="68575" spcFirstLastPara="1" rIns="68575" wrap="square" tIns="68575">
            <a:normAutofit/>
          </a:bodyPr>
          <a:lstStyle>
            <a:lvl1pPr lvl="0" rtl="0">
              <a:spcBef>
                <a:spcPts val="0"/>
              </a:spcBef>
              <a:spcAft>
                <a:spcPts val="0"/>
              </a:spcAft>
              <a:buSzPts val="21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57" name="Google Shape;157;p24"/>
          <p:cNvSpPr txBox="1"/>
          <p:nvPr>
            <p:ph idx="1" type="body"/>
          </p:nvPr>
        </p:nvSpPr>
        <p:spPr>
          <a:xfrm>
            <a:off x="311700" y="1152475"/>
            <a:ext cx="8520600" cy="3416400"/>
          </a:xfrm>
          <a:prstGeom prst="rect">
            <a:avLst/>
          </a:prstGeom>
        </p:spPr>
        <p:txBody>
          <a:bodyPr anchorCtr="0" anchor="t" bIns="68575" lIns="68575" spcFirstLastPara="1" rIns="68575" wrap="square" tIns="68575">
            <a:normAutofit/>
          </a:bodyPr>
          <a:lstStyle>
            <a:lvl1pPr indent="-317500" lvl="0" marL="457200" rtl="0">
              <a:spcBef>
                <a:spcPts val="0"/>
              </a:spcBef>
              <a:spcAft>
                <a:spcPts val="0"/>
              </a:spcAft>
              <a:buSzPts val="14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8" name="Google Shape;158;p24"/>
          <p:cNvSpPr txBox="1"/>
          <p:nvPr>
            <p:ph idx="12" type="sldNum"/>
          </p:nvPr>
        </p:nvSpPr>
        <p:spPr>
          <a:xfrm>
            <a:off x="8472458" y="4663217"/>
            <a:ext cx="548700" cy="393600"/>
          </a:xfrm>
          <a:prstGeom prst="rect">
            <a:avLst/>
          </a:prstGeom>
        </p:spPr>
        <p:txBody>
          <a:bodyPr anchorCtr="0" anchor="ctr" bIns="68575" lIns="68575" spcFirstLastPara="1" rIns="68575" wrap="square" tIns="685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17" name="Shape 17"/>
        <p:cNvGrpSpPr/>
        <p:nvPr/>
      </p:nvGrpSpPr>
      <p:grpSpPr>
        <a:xfrm>
          <a:off x="0" y="0"/>
          <a:ext cx="0" cy="0"/>
          <a:chOff x="0" y="0"/>
          <a:chExt cx="0" cy="0"/>
        </a:xfrm>
      </p:grpSpPr>
      <p:sp>
        <p:nvSpPr>
          <p:cNvPr id="18" name="Google Shape;18;p4"/>
          <p:cNvSpPr/>
          <p:nvPr>
            <p:ph idx="2" type="pic"/>
          </p:nvPr>
        </p:nvSpPr>
        <p:spPr>
          <a:xfrm>
            <a:off x="3604388" y="1519369"/>
            <a:ext cx="5327700" cy="2052600"/>
          </a:xfrm>
          <a:prstGeom prst="rect">
            <a:avLst/>
          </a:prstGeom>
          <a:noFill/>
          <a:ln>
            <a:noFill/>
          </a:ln>
        </p:spPr>
      </p:sp>
      <p:sp>
        <p:nvSpPr>
          <p:cNvPr id="19" name="Google Shape;19;p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ph idx="1" type="body"/>
          </p:nvPr>
        </p:nvSpPr>
        <p:spPr>
          <a:xfrm>
            <a:off x="160496" y="159544"/>
            <a:ext cx="8564100" cy="4500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1" name="Google Shape;21;p4"/>
          <p:cNvSpPr txBox="1"/>
          <p:nvPr>
            <p:ph type="ctrTitle"/>
          </p:nvPr>
        </p:nvSpPr>
        <p:spPr>
          <a:xfrm>
            <a:off x="167640" y="1545450"/>
            <a:ext cx="3359400" cy="2052600"/>
          </a:xfrm>
          <a:prstGeom prst="rect">
            <a:avLst/>
          </a:prstGeom>
          <a:noFill/>
          <a:ln>
            <a:noFill/>
          </a:ln>
        </p:spPr>
        <p:txBody>
          <a:bodyPr anchorCtr="0" anchor="ctr" bIns="68575" lIns="68575" spcFirstLastPara="1" rIns="68575" wrap="square" tIns="68575">
            <a:noAutofit/>
          </a:bodyPr>
          <a:lstStyle>
            <a:lvl1pPr lvl="0" algn="l">
              <a:lnSpc>
                <a:spcPct val="114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22" name="Google Shape;22;p4"/>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chemeClr val="lt1"/>
        </a:solidFill>
      </p:bgPr>
    </p:bg>
    <p:spTree>
      <p:nvGrpSpPr>
        <p:cNvPr id="23" name="Shape 23"/>
        <p:cNvGrpSpPr/>
        <p:nvPr/>
      </p:nvGrpSpPr>
      <p:grpSpPr>
        <a:xfrm>
          <a:off x="0" y="0"/>
          <a:ext cx="0" cy="0"/>
          <a:chOff x="0" y="0"/>
          <a:chExt cx="0" cy="0"/>
        </a:xfrm>
      </p:grpSpPr>
      <p:sp>
        <p:nvSpPr>
          <p:cNvPr id="24" name="Google Shape;24;p5"/>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p5"/>
          <p:cNvSpPr txBox="1"/>
          <p:nvPr>
            <p:ph type="ctrTitle"/>
          </p:nvPr>
        </p:nvSpPr>
        <p:spPr>
          <a:xfrm>
            <a:off x="167640" y="569315"/>
            <a:ext cx="32985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26" name="Google Shape;26;p5"/>
          <p:cNvSpPr txBox="1"/>
          <p:nvPr>
            <p:ph idx="2" type="body"/>
          </p:nvPr>
        </p:nvSpPr>
        <p:spPr>
          <a:xfrm>
            <a:off x="167641" y="1405219"/>
            <a:ext cx="3342000" cy="2862000"/>
          </a:xfrm>
          <a:prstGeom prst="rect">
            <a:avLst/>
          </a:prstGeom>
          <a:noFill/>
          <a:ln>
            <a:noFill/>
          </a:ln>
        </p:spPr>
        <p:txBody>
          <a:bodyPr anchorCtr="0" anchor="t" bIns="68575" lIns="68575" spcFirstLastPara="1" rIns="68575" wrap="square" tIns="68575">
            <a:normAutofit/>
          </a:bodyPr>
          <a:lstStyle>
            <a:lvl1pPr indent="-317500" lvl="0" marL="457200" rtl="0" algn="l">
              <a:lnSpc>
                <a:spcPct val="115000"/>
              </a:lnSpc>
              <a:spcBef>
                <a:spcPts val="0"/>
              </a:spcBef>
              <a:spcAft>
                <a:spcPts val="0"/>
              </a:spcAft>
              <a:buSzPts val="1400"/>
              <a:buFont typeface="Overpass"/>
              <a:buChar char="+"/>
              <a:defRPr sz="1200">
                <a:solidFill>
                  <a:srgbClr val="444444"/>
                </a:solidFill>
                <a:latin typeface="Overpass"/>
                <a:ea typeface="Overpass"/>
                <a:cs typeface="Overpass"/>
                <a:sym typeface="Overpass"/>
              </a:defRPr>
            </a:lvl1pPr>
            <a:lvl2pPr indent="-298450" lvl="1" marL="9144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2pPr>
            <a:lvl3pPr indent="-298450" lvl="2" marL="13716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3pPr>
            <a:lvl4pPr indent="-298450" lvl="3" marL="18288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4pPr>
            <a:lvl5pPr indent="-298450" lvl="4" marL="2286000" algn="l">
              <a:lnSpc>
                <a:spcPct val="115000"/>
              </a:lnSpc>
              <a:spcBef>
                <a:spcPts val="0"/>
              </a:spcBef>
              <a:spcAft>
                <a:spcPts val="0"/>
              </a:spcAft>
              <a:buSzPts val="1100"/>
              <a:buChar char="+"/>
              <a:defRPr>
                <a:solidFill>
                  <a:srgbClr val="444444"/>
                </a:solidFill>
                <a:latin typeface="Oswald Light"/>
                <a:ea typeface="Oswald Light"/>
                <a:cs typeface="Oswald Light"/>
                <a:sym typeface="Oswald Light"/>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7" name="Google Shape;27;p5"/>
          <p:cNvSpPr/>
          <p:nvPr>
            <p:ph idx="3" type="pic"/>
          </p:nvPr>
        </p:nvSpPr>
        <p:spPr>
          <a:xfrm>
            <a:off x="4007224" y="874059"/>
            <a:ext cx="5136900" cy="3422400"/>
          </a:xfrm>
          <a:prstGeom prst="rect">
            <a:avLst/>
          </a:prstGeom>
          <a:noFill/>
          <a:ln>
            <a:noFill/>
          </a:ln>
        </p:spPr>
      </p:sp>
      <p:pic>
        <p:nvPicPr>
          <p:cNvPr id="28" name="Google Shape;28;p5"/>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29" name="Google Shape;29;p5"/>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chemeClr val="lt1"/>
        </a:solidFill>
      </p:bgPr>
    </p:bg>
    <p:spTree>
      <p:nvGrpSpPr>
        <p:cNvPr id="30" name="Shape 30"/>
        <p:cNvGrpSpPr/>
        <p:nvPr/>
      </p:nvGrpSpPr>
      <p:grpSpPr>
        <a:xfrm>
          <a:off x="0" y="0"/>
          <a:ext cx="0" cy="0"/>
          <a:chOff x="0" y="0"/>
          <a:chExt cx="0" cy="0"/>
        </a:xfrm>
      </p:grpSpPr>
      <p:sp>
        <p:nvSpPr>
          <p:cNvPr id="31" name="Google Shape;31;p6"/>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2" name="Google Shape;32;p6"/>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pic>
        <p:nvPicPr>
          <p:cNvPr id="33" name="Google Shape;33;p6"/>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34" name="Google Shape;34;p6"/>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1_Blank 2_1">
    <p:bg>
      <p:bgPr>
        <a:solidFill>
          <a:schemeClr val="lt1"/>
        </a:solidFill>
      </p:bgPr>
    </p:bg>
    <p:spTree>
      <p:nvGrpSpPr>
        <p:cNvPr id="35" name="Shape 35"/>
        <p:cNvGrpSpPr/>
        <p:nvPr/>
      </p:nvGrpSpPr>
      <p:grpSpPr>
        <a:xfrm>
          <a:off x="0" y="0"/>
          <a:ext cx="0" cy="0"/>
          <a:chOff x="0" y="0"/>
          <a:chExt cx="0" cy="0"/>
        </a:xfrm>
      </p:grpSpPr>
      <p:sp>
        <p:nvSpPr>
          <p:cNvPr id="36" name="Google Shape;36;p7"/>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rtl="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37" name="Google Shape;37;p7"/>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38" name="Google Shape;38;p7"/>
          <p:cNvSpPr/>
          <p:nvPr>
            <p:ph idx="2" type="pic"/>
          </p:nvPr>
        </p:nvSpPr>
        <p:spPr>
          <a:xfrm>
            <a:off x="293681" y="1737694"/>
            <a:ext cx="4034100" cy="2778300"/>
          </a:xfrm>
          <a:prstGeom prst="rect">
            <a:avLst/>
          </a:prstGeom>
          <a:noFill/>
          <a:ln>
            <a:noFill/>
          </a:ln>
        </p:spPr>
      </p:sp>
      <p:sp>
        <p:nvSpPr>
          <p:cNvPr id="39" name="Google Shape;39;p7"/>
          <p:cNvSpPr/>
          <p:nvPr>
            <p:ph idx="3" type="pic"/>
          </p:nvPr>
        </p:nvSpPr>
        <p:spPr>
          <a:xfrm>
            <a:off x="4529513" y="1737694"/>
            <a:ext cx="4034100" cy="2778300"/>
          </a:xfrm>
          <a:prstGeom prst="rect">
            <a:avLst/>
          </a:prstGeom>
          <a:noFill/>
          <a:ln>
            <a:noFill/>
          </a:ln>
        </p:spPr>
      </p:sp>
      <p:sp>
        <p:nvSpPr>
          <p:cNvPr id="40" name="Google Shape;40;p7"/>
          <p:cNvSpPr txBox="1"/>
          <p:nvPr>
            <p:ph idx="4" type="body"/>
          </p:nvPr>
        </p:nvSpPr>
        <p:spPr>
          <a:xfrm>
            <a:off x="167641" y="1149725"/>
            <a:ext cx="8600100" cy="464100"/>
          </a:xfrm>
          <a:prstGeom prst="rect">
            <a:avLst/>
          </a:prstGeom>
          <a:noFill/>
          <a:ln>
            <a:noFill/>
          </a:ln>
        </p:spPr>
        <p:txBody>
          <a:bodyPr anchorCtr="0" anchor="t" bIns="68575" lIns="68575" spcFirstLastPara="1" rIns="68575" wrap="square" tIns="68575">
            <a:normAutofit/>
          </a:bodyPr>
          <a:lstStyle>
            <a:lvl1pPr indent="-228600" lvl="0" marL="457200" rtl="0" algn="l">
              <a:lnSpc>
                <a:spcPct val="115000"/>
              </a:lnSpc>
              <a:spcBef>
                <a:spcPts val="0"/>
              </a:spcBef>
              <a:spcAft>
                <a:spcPts val="0"/>
              </a:spcAft>
              <a:buSzPts val="1400"/>
              <a:buFont typeface="Overpass"/>
              <a:buNone/>
              <a:defRPr sz="12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2pPr>
            <a:lvl3pPr indent="-228600" lvl="2" marL="1371600" rtl="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3pPr>
            <a:lvl4pPr indent="-228600" lvl="3" marL="1828800" rtl="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4pPr>
            <a:lvl5pPr indent="-228600" lvl="4" marL="2286000" rtl="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pic>
        <p:nvPicPr>
          <p:cNvPr id="41" name="Google Shape;41;p7"/>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42" name="Google Shape;42;p7"/>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chemeClr val="lt1"/>
        </a:solidFill>
      </p:bgPr>
    </p:bg>
    <p:spTree>
      <p:nvGrpSpPr>
        <p:cNvPr id="43" name="Shape 43"/>
        <p:cNvGrpSpPr/>
        <p:nvPr/>
      </p:nvGrpSpPr>
      <p:grpSpPr>
        <a:xfrm>
          <a:off x="0" y="0"/>
          <a:ext cx="0" cy="0"/>
          <a:chOff x="0" y="0"/>
          <a:chExt cx="0" cy="0"/>
        </a:xfrm>
      </p:grpSpPr>
      <p:sp>
        <p:nvSpPr>
          <p:cNvPr id="44" name="Google Shape;44;p8"/>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5" name="Google Shape;45;p8"/>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46" name="Google Shape;46;p8"/>
          <p:cNvSpPr txBox="1"/>
          <p:nvPr>
            <p:ph idx="2" type="body"/>
          </p:nvPr>
        </p:nvSpPr>
        <p:spPr>
          <a:xfrm>
            <a:off x="167641" y="1149725"/>
            <a:ext cx="8599800" cy="4638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SzPts val="1400"/>
              <a:buFont typeface="Overpass"/>
              <a:buNone/>
              <a:defRPr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2pPr>
            <a:lvl3pPr indent="-228600" lvl="2" marL="137160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3pPr>
            <a:lvl4pPr indent="-228600" lvl="3" marL="182880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4pPr>
            <a:lvl5pPr indent="-228600" lvl="4" marL="2286000" algn="l">
              <a:lnSpc>
                <a:spcPct val="115000"/>
              </a:lnSpc>
              <a:spcBef>
                <a:spcPts val="0"/>
              </a:spcBef>
              <a:spcAft>
                <a:spcPts val="0"/>
              </a:spcAft>
              <a:buSzPts val="1100"/>
              <a:buNone/>
              <a:defRPr>
                <a:solidFill>
                  <a:srgbClr val="444444"/>
                </a:solidFill>
                <a:latin typeface="Oswald Light"/>
                <a:ea typeface="Oswald Light"/>
                <a:cs typeface="Oswald Light"/>
                <a:sym typeface="Oswald Light"/>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pic>
        <p:nvPicPr>
          <p:cNvPr id="47" name="Google Shape;47;p8"/>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48" name="Google Shape;48;p8"/>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bg>
      <p:bgPr>
        <a:solidFill>
          <a:schemeClr val="lt1"/>
        </a:solidFill>
      </p:bgPr>
    </p:bg>
    <p:spTree>
      <p:nvGrpSpPr>
        <p:cNvPr id="49" name="Shape 49"/>
        <p:cNvGrpSpPr/>
        <p:nvPr/>
      </p:nvGrpSpPr>
      <p:grpSpPr>
        <a:xfrm>
          <a:off x="0" y="0"/>
          <a:ext cx="0" cy="0"/>
          <a:chOff x="0" y="0"/>
          <a:chExt cx="0" cy="0"/>
        </a:xfrm>
      </p:grpSpPr>
      <p:sp>
        <p:nvSpPr>
          <p:cNvPr id="50" name="Google Shape;50;p9"/>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1" name="Google Shape;51;p9"/>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52" name="Google Shape;52;p9"/>
          <p:cNvSpPr txBox="1"/>
          <p:nvPr>
            <p:ph idx="2" type="body"/>
          </p:nvPr>
        </p:nvSpPr>
        <p:spPr>
          <a:xfrm>
            <a:off x="167879" y="1237060"/>
            <a:ext cx="8566500" cy="3119400"/>
          </a:xfrm>
          <a:prstGeom prst="rect">
            <a:avLst/>
          </a:prstGeom>
          <a:noFill/>
          <a:ln>
            <a:noFill/>
          </a:ln>
        </p:spPr>
        <p:txBody>
          <a:bodyPr anchorCtr="0" anchor="t" bIns="68575" lIns="68575" spcFirstLastPara="1" rIns="68575" wrap="square" tIns="68575">
            <a:normAutofit/>
          </a:bodyPr>
          <a:lstStyle>
            <a:lvl1pPr indent="-228600" lvl="0" marL="457200" algn="l">
              <a:lnSpc>
                <a:spcPct val="115000"/>
              </a:lnSpc>
              <a:spcBef>
                <a:spcPts val="0"/>
              </a:spcBef>
              <a:spcAft>
                <a:spcPts val="0"/>
              </a:spcAft>
              <a:buSzPts val="1400"/>
              <a:buNone/>
              <a:defRPr sz="1200">
                <a:latin typeface="Overpass"/>
                <a:ea typeface="Overpass"/>
                <a:cs typeface="Overpass"/>
                <a:sym typeface="Overpass"/>
              </a:defRPr>
            </a:lvl1pPr>
            <a:lvl2pPr indent="-228600" lvl="1" marL="914400" algn="l">
              <a:lnSpc>
                <a:spcPct val="115000"/>
              </a:lnSpc>
              <a:spcBef>
                <a:spcPts val="0"/>
              </a:spcBef>
              <a:spcAft>
                <a:spcPts val="0"/>
              </a:spcAft>
              <a:buSzPts val="1100"/>
              <a:buNone/>
              <a:defRPr/>
            </a:lvl2pPr>
            <a:lvl3pPr indent="-228600" lvl="2" marL="1371600" algn="l">
              <a:lnSpc>
                <a:spcPct val="115000"/>
              </a:lnSpc>
              <a:spcBef>
                <a:spcPts val="0"/>
              </a:spcBef>
              <a:spcAft>
                <a:spcPts val="0"/>
              </a:spcAft>
              <a:buSzPts val="1100"/>
              <a:buNone/>
              <a:defRPr/>
            </a:lvl3pPr>
            <a:lvl4pPr indent="-228600" lvl="3" marL="1828800" algn="l">
              <a:lnSpc>
                <a:spcPct val="115000"/>
              </a:lnSpc>
              <a:spcBef>
                <a:spcPts val="0"/>
              </a:spcBef>
              <a:spcAft>
                <a:spcPts val="0"/>
              </a:spcAft>
              <a:buSzPts val="1100"/>
              <a:buNone/>
              <a:defRPr/>
            </a:lvl4pPr>
            <a:lvl5pPr indent="-228600" lvl="4" marL="2286000" algn="l">
              <a:lnSpc>
                <a:spcPct val="115000"/>
              </a:lnSpc>
              <a:spcBef>
                <a:spcPts val="0"/>
              </a:spcBef>
              <a:spcAft>
                <a:spcPts val="0"/>
              </a:spcAft>
              <a:buSzPts val="1100"/>
              <a:buNone/>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pic>
        <p:nvPicPr>
          <p:cNvPr id="53" name="Google Shape;53;p9"/>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54" name="Google Shape;54;p9"/>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1_Blank 4_1">
    <p:bg>
      <p:bgPr>
        <a:solidFill>
          <a:schemeClr val="lt1"/>
        </a:solidFill>
      </p:bgPr>
    </p:bg>
    <p:spTree>
      <p:nvGrpSpPr>
        <p:cNvPr id="55" name="Shape 55"/>
        <p:cNvGrpSpPr/>
        <p:nvPr/>
      </p:nvGrpSpPr>
      <p:grpSpPr>
        <a:xfrm>
          <a:off x="0" y="0"/>
          <a:ext cx="0" cy="0"/>
          <a:chOff x="0" y="0"/>
          <a:chExt cx="0" cy="0"/>
        </a:xfrm>
      </p:grpSpPr>
      <p:sp>
        <p:nvSpPr>
          <p:cNvPr id="56" name="Google Shape;56;p10"/>
          <p:cNvSpPr/>
          <p:nvPr>
            <p:ph idx="2" type="pic"/>
          </p:nvPr>
        </p:nvSpPr>
        <p:spPr>
          <a:xfrm>
            <a:off x="249938" y="1256269"/>
            <a:ext cx="8564100" cy="3407100"/>
          </a:xfrm>
          <a:prstGeom prst="rect">
            <a:avLst/>
          </a:prstGeom>
          <a:noFill/>
          <a:ln>
            <a:noFill/>
          </a:ln>
        </p:spPr>
      </p:sp>
      <p:sp>
        <p:nvSpPr>
          <p:cNvPr id="57" name="Google Shape;57;p10"/>
          <p:cNvSpPr txBox="1"/>
          <p:nvPr>
            <p:ph idx="1" type="body"/>
          </p:nvPr>
        </p:nvSpPr>
        <p:spPr>
          <a:xfrm>
            <a:off x="160496" y="159544"/>
            <a:ext cx="4505100" cy="236700"/>
          </a:xfrm>
          <a:prstGeom prst="rect">
            <a:avLst/>
          </a:prstGeom>
          <a:noFill/>
          <a:ln>
            <a:noFill/>
          </a:ln>
        </p:spPr>
        <p:txBody>
          <a:bodyPr anchorCtr="0" anchor="t" bIns="68575" lIns="68575" spcFirstLastPara="1" rIns="68575" wrap="square" tIns="68575">
            <a:normAutofit/>
          </a:bodyPr>
          <a:lstStyle>
            <a:lvl1pPr indent="-228600" lvl="0" marL="457200" rtl="0" algn="l">
              <a:lnSpc>
                <a:spcPct val="115000"/>
              </a:lnSpc>
              <a:spcBef>
                <a:spcPts val="0"/>
              </a:spcBef>
              <a:spcAft>
                <a:spcPts val="0"/>
              </a:spcAft>
              <a:buClr>
                <a:srgbClr val="000000"/>
              </a:buClr>
              <a:buSzPts val="1400"/>
              <a:buNone/>
              <a:defRPr b="1" sz="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100"/>
              <a:buNone/>
              <a:defRPr b="1" sz="600">
                <a:solidFill>
                  <a:srgbClr val="F3F3F3"/>
                </a:solidFill>
                <a:latin typeface="Overpass"/>
                <a:ea typeface="Overpass"/>
                <a:cs typeface="Overpass"/>
                <a:sym typeface="Overpass"/>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58" name="Google Shape;58;p10"/>
          <p:cNvSpPr txBox="1"/>
          <p:nvPr>
            <p:ph type="ctrTitle"/>
          </p:nvPr>
        </p:nvSpPr>
        <p:spPr>
          <a:xfrm>
            <a:off x="167640" y="569315"/>
            <a:ext cx="8566200" cy="5889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Clr>
                <a:schemeClr val="lt1"/>
              </a:buClr>
              <a:buSzPts val="3000"/>
              <a:buFont typeface="Oswald Medium"/>
              <a:buNone/>
              <a:defRPr sz="200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pic>
        <p:nvPicPr>
          <p:cNvPr id="59" name="Google Shape;59;p10"/>
          <p:cNvPicPr preferRelativeResize="0"/>
          <p:nvPr/>
        </p:nvPicPr>
        <p:blipFill>
          <a:blip r:embed="rId2">
            <a:alphaModFix/>
          </a:blip>
          <a:stretch>
            <a:fillRect/>
          </a:stretch>
        </p:blipFill>
        <p:spPr>
          <a:xfrm>
            <a:off x="8813016" y="4822200"/>
            <a:ext cx="242531" cy="242531"/>
          </a:xfrm>
          <a:prstGeom prst="rect">
            <a:avLst/>
          </a:prstGeom>
          <a:noFill/>
          <a:ln>
            <a:noFill/>
          </a:ln>
        </p:spPr>
      </p:pic>
      <p:sp>
        <p:nvSpPr>
          <p:cNvPr id="60" name="Google Shape;60;p10"/>
          <p:cNvSpPr txBox="1"/>
          <p:nvPr/>
        </p:nvSpPr>
        <p:spPr>
          <a:xfrm>
            <a:off x="160987" y="4907925"/>
            <a:ext cx="1684800" cy="121200"/>
          </a:xfrm>
          <a:prstGeom prst="rect">
            <a:avLst/>
          </a:prstGeom>
          <a:noFill/>
          <a:ln>
            <a:noFill/>
          </a:ln>
        </p:spPr>
        <p:txBody>
          <a:bodyPr anchorCtr="0" anchor="ctr" bIns="14300" lIns="14300" spcFirstLastPara="1" rIns="14300" wrap="square" tIns="14300">
            <a:spAutoFit/>
          </a:bodyPr>
          <a:lstStyle/>
          <a:p>
            <a:pPr indent="0" lvl="0" marL="0" rtl="0" algn="l">
              <a:spcBef>
                <a:spcPts val="0"/>
              </a:spcBef>
              <a:spcAft>
                <a:spcPts val="0"/>
              </a:spcAft>
              <a:buClr>
                <a:srgbClr val="000000"/>
              </a:buClr>
              <a:buSzPts val="800"/>
              <a:buFont typeface="Arial"/>
              <a:buNone/>
            </a:pPr>
            <a:fld id="{00000000-1234-1234-1234-123412341234}" type="slidenum">
              <a:rPr b="1" lang="en" sz="600">
                <a:solidFill>
                  <a:srgbClr val="9E9E9E"/>
                </a:solidFill>
                <a:latin typeface="Overpass"/>
                <a:ea typeface="Overpass"/>
                <a:cs typeface="Overpass"/>
                <a:sym typeface="Overpass"/>
              </a:rPr>
              <a:t>‹#›</a:t>
            </a:fld>
            <a:r>
              <a:rPr b="1" lang="en" sz="600">
                <a:solidFill>
                  <a:srgbClr val="9E9E9E"/>
                </a:solidFill>
                <a:latin typeface="Overpass"/>
                <a:ea typeface="Overpass"/>
                <a:cs typeface="Overpass"/>
                <a:sym typeface="Overpass"/>
              </a:rPr>
              <a:t>    |   PRESENTATION TITLE  |   June 1, 2022</a:t>
            </a:r>
            <a:endParaRPr b="1" sz="600">
              <a:solidFill>
                <a:srgbClr val="9E9E9E"/>
              </a:solidFill>
              <a:latin typeface="Overpass"/>
              <a:ea typeface="Overpass"/>
              <a:cs typeface="Overpass"/>
              <a:sym typeface="Overpas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298450" lvl="1" marL="9144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2pPr>
            <a:lvl3pPr indent="-298450" lvl="2" marL="13716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3pPr>
            <a:lvl4pPr indent="-298450" lvl="3" marL="18288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4pPr>
            <a:lvl5pPr indent="-298450" lvl="4" marL="22860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5pPr>
            <a:lvl6pPr indent="-298450" lvl="5" marL="27432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6pPr>
            <a:lvl7pPr indent="-298450" lvl="6" marL="32004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7pPr>
            <a:lvl8pPr indent="-298450" lvl="7" marL="36576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8pPr>
            <a:lvl9pPr indent="-298450" lvl="8" marL="4114800" marR="0" rtl="0" algn="l">
              <a:lnSpc>
                <a:spcPct val="115000"/>
              </a:lnSpc>
              <a:spcBef>
                <a:spcPts val="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ctrTitle"/>
          </p:nvPr>
        </p:nvSpPr>
        <p:spPr>
          <a:xfrm>
            <a:off x="311708" y="744575"/>
            <a:ext cx="8520600" cy="2052600"/>
          </a:xfrm>
          <a:prstGeom prst="rect">
            <a:avLst/>
          </a:prstGeom>
        </p:spPr>
        <p:txBody>
          <a:bodyPr anchorCtr="0" anchor="b" bIns="68575" lIns="68575" spcFirstLastPara="1" rIns="68575" wrap="square" tIns="68575">
            <a:normAutofit/>
          </a:bodyPr>
          <a:lstStyle/>
          <a:p>
            <a:pPr indent="0" lvl="0" marL="0" rtl="0" algn="ctr">
              <a:spcBef>
                <a:spcPts val="0"/>
              </a:spcBef>
              <a:spcAft>
                <a:spcPts val="0"/>
              </a:spcAft>
              <a:buNone/>
            </a:pPr>
            <a:r>
              <a:rPr lang="en"/>
              <a:t>Atlas Floor Plan Uploads</a:t>
            </a:r>
            <a:endParaRPr/>
          </a:p>
        </p:txBody>
      </p:sp>
      <p:sp>
        <p:nvSpPr>
          <p:cNvPr id="164" name="Google Shape;164;p25"/>
          <p:cNvSpPr txBox="1"/>
          <p:nvPr>
            <p:ph idx="1" type="subTitle"/>
          </p:nvPr>
        </p:nvSpPr>
        <p:spPr>
          <a:xfrm>
            <a:off x="311700" y="2729990"/>
            <a:ext cx="8520600" cy="792600"/>
          </a:xfrm>
          <a:prstGeom prst="rect">
            <a:avLst/>
          </a:prstGeom>
        </p:spPr>
        <p:txBody>
          <a:bodyPr anchorCtr="0" anchor="t" bIns="68575" lIns="68575" spcFirstLastPara="1" rIns="68575" wrap="square" tIns="6857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New Floor/Floorplan Swap Requirements</a:t>
            </a:r>
            <a:endParaRPr/>
          </a:p>
        </p:txBody>
      </p:sp>
      <p:sp>
        <p:nvSpPr>
          <p:cNvPr id="170" name="Google Shape;170;p26"/>
          <p:cNvSpPr txBox="1"/>
          <p:nvPr>
            <p:ph idx="1" type="body"/>
          </p:nvPr>
        </p:nvSpPr>
        <p:spPr>
          <a:xfrm>
            <a:off x="311700" y="1152475"/>
            <a:ext cx="8520600" cy="3416400"/>
          </a:xfrm>
          <a:prstGeom prst="rect">
            <a:avLst/>
          </a:prstGeom>
        </p:spPr>
        <p:txBody>
          <a:bodyPr anchorCtr="0" anchor="t" bIns="68575" lIns="68575" spcFirstLastPara="1" rIns="68575" wrap="square" tIns="68575">
            <a:normAutofit/>
          </a:bodyPr>
          <a:lstStyle/>
          <a:p>
            <a:pPr indent="-254000" lvl="0" marL="342900" rtl="0" algn="l">
              <a:spcBef>
                <a:spcPts val="1200"/>
              </a:spcBef>
              <a:spcAft>
                <a:spcPts val="0"/>
              </a:spcAft>
              <a:buSzPts val="1400"/>
              <a:buChar char="+"/>
            </a:pPr>
            <a:r>
              <a:rPr lang="en"/>
              <a:t>Paste a copy into this document and mark your spaces and doorways following the example on the next slide</a:t>
            </a:r>
            <a:endParaRPr/>
          </a:p>
          <a:p>
            <a:pPr indent="-234950" lvl="1" marL="685800" rtl="0" algn="l">
              <a:spcBef>
                <a:spcPts val="0"/>
              </a:spcBef>
              <a:spcAft>
                <a:spcPts val="0"/>
              </a:spcAft>
              <a:buSzPts val="1100"/>
              <a:buChar char="+"/>
            </a:pPr>
            <a:r>
              <a:rPr lang="en"/>
              <a:t>Please use the existing space names and doorway names in your Dashboard so we can match your historical data. If you’d like to change the names, you will be able to easily adjust them in Atlas afterward.</a:t>
            </a:r>
            <a:endParaRPr/>
          </a:p>
          <a:p>
            <a:pPr indent="-317500" lvl="0" marL="457200" rtl="0" algn="l">
              <a:spcBef>
                <a:spcPts val="0"/>
              </a:spcBef>
              <a:spcAft>
                <a:spcPts val="0"/>
              </a:spcAft>
              <a:buSzPts val="1400"/>
              <a:buChar char="+"/>
            </a:pPr>
            <a:r>
              <a:rPr lang="en"/>
              <a:t>Provide a clean copy of the floorplan using these requirements: </a:t>
            </a:r>
            <a:endParaRPr/>
          </a:p>
          <a:p>
            <a:pPr indent="-234950" lvl="1" marL="685800" rtl="0" algn="l">
              <a:spcBef>
                <a:spcPts val="0"/>
              </a:spcBef>
              <a:spcAft>
                <a:spcPts val="0"/>
              </a:spcAft>
              <a:buSzPts val="1100"/>
              <a:buChar char="+"/>
            </a:pPr>
            <a:r>
              <a:rPr lang="en"/>
              <a:t>Accepted file types: Image (PNG, JPEG, PDF) or CAD (DWG or DXF)</a:t>
            </a:r>
            <a:endParaRPr/>
          </a:p>
          <a:p>
            <a:pPr indent="-234950" lvl="1" marL="685800" rtl="0" algn="l">
              <a:spcBef>
                <a:spcPts val="0"/>
              </a:spcBef>
              <a:spcAft>
                <a:spcPts val="0"/>
              </a:spcAft>
              <a:buSzPts val="1100"/>
              <a:buChar char="+"/>
            </a:pPr>
            <a:r>
              <a:rPr lang="en"/>
              <a:t>Maximum file size: 10 mb for image files</a:t>
            </a:r>
            <a:endParaRPr/>
          </a:p>
          <a:p>
            <a:pPr indent="-234950" lvl="1" marL="685800" rtl="0" algn="l">
              <a:spcBef>
                <a:spcPts val="0"/>
              </a:spcBef>
              <a:spcAft>
                <a:spcPts val="0"/>
              </a:spcAft>
              <a:buSzPts val="1100"/>
              <a:buChar char="+"/>
            </a:pPr>
            <a:r>
              <a:rPr lang="en"/>
              <a:t>Maximum width: 10,000 pixels/133 inches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311700" y="445025"/>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Outline of Setup (Example)</a:t>
            </a:r>
            <a:endParaRPr/>
          </a:p>
        </p:txBody>
      </p:sp>
      <p:pic>
        <p:nvPicPr>
          <p:cNvPr id="176" name="Google Shape;176;p27"/>
          <p:cNvPicPr preferRelativeResize="0"/>
          <p:nvPr/>
        </p:nvPicPr>
        <p:blipFill>
          <a:blip r:embed="rId3">
            <a:alphaModFix/>
          </a:blip>
          <a:stretch>
            <a:fillRect/>
          </a:stretch>
        </p:blipFill>
        <p:spPr>
          <a:xfrm>
            <a:off x="121325" y="1124188"/>
            <a:ext cx="6055354" cy="3820975"/>
          </a:xfrm>
          <a:prstGeom prst="rect">
            <a:avLst/>
          </a:prstGeom>
          <a:noFill/>
          <a:ln>
            <a:noFill/>
          </a:ln>
        </p:spPr>
      </p:pic>
      <p:sp>
        <p:nvSpPr>
          <p:cNvPr id="177" name="Google Shape;177;p27"/>
          <p:cNvSpPr/>
          <p:nvPr/>
        </p:nvSpPr>
        <p:spPr>
          <a:xfrm>
            <a:off x="710650" y="2344025"/>
            <a:ext cx="1089600" cy="572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txBox="1"/>
          <p:nvPr/>
        </p:nvSpPr>
        <p:spPr>
          <a:xfrm>
            <a:off x="514450" y="1874600"/>
            <a:ext cx="1845000" cy="3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chemeClr val="dk1"/>
                </a:solidFill>
              </a:rPr>
              <a:t>Space Name: </a:t>
            </a:r>
            <a:endParaRPr sz="1100"/>
          </a:p>
        </p:txBody>
      </p:sp>
      <p:cxnSp>
        <p:nvCxnSpPr>
          <p:cNvPr id="179" name="Google Shape;179;p27"/>
          <p:cNvCxnSpPr/>
          <p:nvPr/>
        </p:nvCxnSpPr>
        <p:spPr>
          <a:xfrm flipH="1">
            <a:off x="1800125" y="2194000"/>
            <a:ext cx="269700" cy="485400"/>
          </a:xfrm>
          <a:prstGeom prst="straightConnector1">
            <a:avLst/>
          </a:prstGeom>
          <a:noFill/>
          <a:ln cap="flat" cmpd="sng" w="9525">
            <a:solidFill>
              <a:schemeClr val="dk2"/>
            </a:solidFill>
            <a:prstDash val="solid"/>
            <a:round/>
            <a:headEnd len="med" w="med" type="none"/>
            <a:tailEnd len="med" w="med" type="none"/>
          </a:ln>
        </p:spPr>
      </p:cxnSp>
      <p:sp>
        <p:nvSpPr>
          <p:cNvPr id="180" name="Google Shape;180;p27"/>
          <p:cNvSpPr/>
          <p:nvPr/>
        </p:nvSpPr>
        <p:spPr>
          <a:xfrm>
            <a:off x="5050825" y="1586900"/>
            <a:ext cx="570900" cy="641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txBox="1"/>
          <p:nvPr/>
        </p:nvSpPr>
        <p:spPr>
          <a:xfrm>
            <a:off x="5948575" y="1111300"/>
            <a:ext cx="2117400" cy="3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t>Space</a:t>
            </a:r>
            <a:r>
              <a:rPr lang="en" sz="1100"/>
              <a:t> Name: </a:t>
            </a:r>
            <a:endParaRPr sz="1100"/>
          </a:p>
        </p:txBody>
      </p:sp>
      <p:cxnSp>
        <p:nvCxnSpPr>
          <p:cNvPr id="182" name="Google Shape;182;p27"/>
          <p:cNvCxnSpPr/>
          <p:nvPr/>
        </p:nvCxnSpPr>
        <p:spPr>
          <a:xfrm flipH="1">
            <a:off x="5747275" y="1406825"/>
            <a:ext cx="201300" cy="335400"/>
          </a:xfrm>
          <a:prstGeom prst="straightConnector1">
            <a:avLst/>
          </a:prstGeom>
          <a:noFill/>
          <a:ln cap="flat" cmpd="sng" w="9525">
            <a:solidFill>
              <a:schemeClr val="dk2"/>
            </a:solidFill>
            <a:prstDash val="solid"/>
            <a:round/>
            <a:headEnd len="med" w="med" type="none"/>
            <a:tailEnd len="med" w="med" type="none"/>
          </a:ln>
        </p:spPr>
      </p:cxnSp>
      <p:sp>
        <p:nvSpPr>
          <p:cNvPr id="183" name="Google Shape;183;p27"/>
          <p:cNvSpPr txBox="1"/>
          <p:nvPr/>
        </p:nvSpPr>
        <p:spPr>
          <a:xfrm>
            <a:off x="1098650" y="3156475"/>
            <a:ext cx="1285800" cy="3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Doorway Name:</a:t>
            </a:r>
            <a:endParaRPr/>
          </a:p>
        </p:txBody>
      </p:sp>
      <p:cxnSp>
        <p:nvCxnSpPr>
          <p:cNvPr id="184" name="Google Shape;184;p27"/>
          <p:cNvCxnSpPr>
            <a:endCxn id="183" idx="0"/>
          </p:cNvCxnSpPr>
          <p:nvPr/>
        </p:nvCxnSpPr>
        <p:spPr>
          <a:xfrm>
            <a:off x="1356050" y="2912875"/>
            <a:ext cx="385500" cy="243600"/>
          </a:xfrm>
          <a:prstGeom prst="straightConnector1">
            <a:avLst/>
          </a:prstGeom>
          <a:noFill/>
          <a:ln cap="flat" cmpd="sng" w="9525">
            <a:solidFill>
              <a:schemeClr val="dk2"/>
            </a:solidFill>
            <a:prstDash val="solid"/>
            <a:round/>
            <a:headEnd len="med" w="med" type="none"/>
            <a:tailEnd len="med" w="med" type="none"/>
          </a:ln>
        </p:spPr>
      </p:cxnSp>
      <p:sp>
        <p:nvSpPr>
          <p:cNvPr id="185" name="Google Shape;185;p27"/>
          <p:cNvSpPr txBox="1"/>
          <p:nvPr/>
        </p:nvSpPr>
        <p:spPr>
          <a:xfrm>
            <a:off x="3662375" y="1154725"/>
            <a:ext cx="1285800" cy="3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Doorway Name:</a:t>
            </a:r>
            <a:endParaRPr/>
          </a:p>
        </p:txBody>
      </p:sp>
      <p:cxnSp>
        <p:nvCxnSpPr>
          <p:cNvPr id="186" name="Google Shape;186;p27"/>
          <p:cNvCxnSpPr/>
          <p:nvPr/>
        </p:nvCxnSpPr>
        <p:spPr>
          <a:xfrm>
            <a:off x="4948175" y="1265125"/>
            <a:ext cx="385500" cy="243600"/>
          </a:xfrm>
          <a:prstGeom prst="straightConnector1">
            <a:avLst/>
          </a:prstGeom>
          <a:noFill/>
          <a:ln cap="flat" cmpd="sng" w="9525">
            <a:solidFill>
              <a:schemeClr val="dk2"/>
            </a:solidFill>
            <a:prstDash val="solid"/>
            <a:round/>
            <a:headEnd len="med" w="med" type="none"/>
            <a:tailEnd len="med" w="med" type="none"/>
          </a:ln>
        </p:spPr>
      </p:cxnSp>
      <p:sp>
        <p:nvSpPr>
          <p:cNvPr id="187" name="Google Shape;187;p27"/>
          <p:cNvSpPr txBox="1"/>
          <p:nvPr/>
        </p:nvSpPr>
        <p:spPr>
          <a:xfrm>
            <a:off x="5213450" y="2546875"/>
            <a:ext cx="1285800" cy="3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Doorway Name:</a:t>
            </a:r>
            <a:endParaRPr/>
          </a:p>
        </p:txBody>
      </p:sp>
      <p:cxnSp>
        <p:nvCxnSpPr>
          <p:cNvPr id="188" name="Google Shape;188;p27"/>
          <p:cNvCxnSpPr>
            <a:endCxn id="187" idx="0"/>
          </p:cNvCxnSpPr>
          <p:nvPr/>
        </p:nvCxnSpPr>
        <p:spPr>
          <a:xfrm>
            <a:off x="5470850" y="2303275"/>
            <a:ext cx="385500" cy="243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Density Master Template 2022">
  <a:themeElements>
    <a:clrScheme name="Simple Light">
      <a:dk1>
        <a:srgbClr val="000000"/>
      </a:dk1>
      <a:lt1>
        <a:srgbClr val="FFFFFF"/>
      </a:lt1>
      <a:dk2>
        <a:srgbClr val="595959"/>
      </a:dk2>
      <a:lt2>
        <a:srgbClr val="EEEEEE"/>
      </a:lt2>
      <a:accent1>
        <a:srgbClr val="4285F4"/>
      </a:accent1>
      <a:accent2>
        <a:srgbClr val="212121"/>
      </a:accent2>
      <a:accent3>
        <a:srgbClr val="0944A1"/>
      </a:accent3>
      <a:accent4>
        <a:srgbClr val="0C183A"/>
      </a:accent4>
      <a:accent5>
        <a:srgbClr val="3C95FF"/>
      </a:accent5>
      <a:accent6>
        <a:srgbClr val="A3CEF3"/>
      </a:accent6>
      <a:hlink>
        <a:srgbClr val="0C1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